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89" r:id="rId7"/>
    <p:sldId id="265" r:id="rId8"/>
    <p:sldId id="308" r:id="rId9"/>
    <p:sldId id="312" r:id="rId10"/>
    <p:sldId id="269" r:id="rId11"/>
    <p:sldId id="294" r:id="rId12"/>
    <p:sldId id="295" r:id="rId13"/>
    <p:sldId id="296" r:id="rId14"/>
    <p:sldId id="297" r:id="rId15"/>
    <p:sldId id="288" r:id="rId16"/>
    <p:sldId id="301" r:id="rId17"/>
    <p:sldId id="302" r:id="rId18"/>
    <p:sldId id="304" r:id="rId19"/>
    <p:sldId id="305" r:id="rId20"/>
    <p:sldId id="309" r:id="rId21"/>
    <p:sldId id="306" r:id="rId22"/>
    <p:sldId id="298" r:id="rId23"/>
    <p:sldId id="299" r:id="rId24"/>
    <p:sldId id="300" r:id="rId25"/>
    <p:sldId id="307" r:id="rId26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20" autoAdjust="0"/>
    <p:restoredTop sz="94660"/>
  </p:normalViewPr>
  <p:slideViewPr>
    <p:cSldViewPr>
      <p:cViewPr varScale="1">
        <p:scale>
          <a:sx n="103" d="100"/>
          <a:sy n="103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E0860-CA64-4BA4-AAAF-079D57376233}" type="doc">
      <dgm:prSet loTypeId="urn:microsoft.com/office/officeart/2005/8/layout/pList1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9670F83-8BC5-4E0A-A784-E8F6124CD8C5}">
      <dgm:prSet/>
      <dgm:spPr/>
      <dgm:t>
        <a:bodyPr/>
        <a:lstStyle/>
        <a:p>
          <a:r>
            <a:rPr lang="en-US" dirty="0" smtClean="0"/>
            <a:t>Oral Communication and Listening</a:t>
          </a:r>
        </a:p>
      </dgm:t>
    </dgm:pt>
    <dgm:pt modelId="{7848283C-90BE-4ED5-A95A-9CAD34EEB4DA}" type="parTrans" cxnId="{38B8C551-5F1C-4EC7-961A-027414E322FD}">
      <dgm:prSet/>
      <dgm:spPr/>
      <dgm:t>
        <a:bodyPr/>
        <a:lstStyle/>
        <a:p>
          <a:endParaRPr lang="en-US"/>
        </a:p>
      </dgm:t>
    </dgm:pt>
    <dgm:pt modelId="{932B63B0-2481-4B33-B23B-10BDBCDAAF90}" type="sibTrans" cxnId="{38B8C551-5F1C-4EC7-961A-027414E322FD}">
      <dgm:prSet/>
      <dgm:spPr/>
      <dgm:t>
        <a:bodyPr/>
        <a:lstStyle/>
        <a:p>
          <a:endParaRPr lang="en-US"/>
        </a:p>
      </dgm:t>
    </dgm:pt>
    <dgm:pt modelId="{8466B986-A392-483D-AEFA-C028F0FD6462}">
      <dgm:prSet/>
      <dgm:spPr/>
      <dgm:t>
        <a:bodyPr/>
        <a:lstStyle/>
        <a:p>
          <a:r>
            <a:rPr lang="en-US" dirty="0" smtClean="0"/>
            <a:t>Critical Thinking &amp; Problem Solving</a:t>
          </a:r>
        </a:p>
      </dgm:t>
    </dgm:pt>
    <dgm:pt modelId="{08AC62EE-88F3-489D-B5CA-CAA2A0F5D484}" type="parTrans" cxnId="{1FF9F1DE-70B9-41FC-8B01-F3C636A99285}">
      <dgm:prSet/>
      <dgm:spPr/>
      <dgm:t>
        <a:bodyPr/>
        <a:lstStyle/>
        <a:p>
          <a:endParaRPr lang="en-US"/>
        </a:p>
      </dgm:t>
    </dgm:pt>
    <dgm:pt modelId="{92559ED7-8B67-4FB3-9890-C2E8C787B393}" type="sibTrans" cxnId="{1FF9F1DE-70B9-41FC-8B01-F3C636A99285}">
      <dgm:prSet/>
      <dgm:spPr/>
      <dgm:t>
        <a:bodyPr/>
        <a:lstStyle/>
        <a:p>
          <a:endParaRPr lang="en-US"/>
        </a:p>
      </dgm:t>
    </dgm:pt>
    <dgm:pt modelId="{6B62B965-36F5-4A37-BAEE-A9763DDCC2EC}">
      <dgm:prSet/>
      <dgm:spPr/>
      <dgm:t>
        <a:bodyPr/>
        <a:lstStyle/>
        <a:p>
          <a:r>
            <a:rPr lang="en-US" dirty="0" smtClean="0"/>
            <a:t>Research</a:t>
          </a:r>
        </a:p>
      </dgm:t>
    </dgm:pt>
    <dgm:pt modelId="{4CE652EA-B49E-430A-A351-0838741822AB}" type="parTrans" cxnId="{8A490F9A-1CAA-49AF-B1F8-FB9B94B8C13B}">
      <dgm:prSet/>
      <dgm:spPr/>
      <dgm:t>
        <a:bodyPr/>
        <a:lstStyle/>
        <a:p>
          <a:endParaRPr lang="en-US"/>
        </a:p>
      </dgm:t>
    </dgm:pt>
    <dgm:pt modelId="{0CE02EEB-1202-449B-85C8-344B0B1AA97C}" type="sibTrans" cxnId="{8A490F9A-1CAA-49AF-B1F8-FB9B94B8C13B}">
      <dgm:prSet/>
      <dgm:spPr/>
      <dgm:t>
        <a:bodyPr/>
        <a:lstStyle/>
        <a:p>
          <a:endParaRPr lang="en-US"/>
        </a:p>
      </dgm:t>
    </dgm:pt>
    <dgm:pt modelId="{8680A2A9-FE9C-4660-8CE3-9287C87B8BA8}">
      <dgm:prSet/>
      <dgm:spPr/>
      <dgm:t>
        <a:bodyPr/>
        <a:lstStyle/>
        <a:p>
          <a:r>
            <a:rPr lang="en-US" dirty="0" smtClean="0"/>
            <a:t>Critical Reading </a:t>
          </a:r>
        </a:p>
      </dgm:t>
    </dgm:pt>
    <dgm:pt modelId="{7A125F6C-5B01-41CB-ADF5-5BA0590B6356}" type="parTrans" cxnId="{F86A7BBF-132C-4FC2-BB59-92D6B7276086}">
      <dgm:prSet/>
      <dgm:spPr/>
      <dgm:t>
        <a:bodyPr/>
        <a:lstStyle/>
        <a:p>
          <a:endParaRPr lang="en-US"/>
        </a:p>
      </dgm:t>
    </dgm:pt>
    <dgm:pt modelId="{1DBFF73E-97FB-424E-A65F-CA488463A44E}" type="sibTrans" cxnId="{F86A7BBF-132C-4FC2-BB59-92D6B7276086}">
      <dgm:prSet/>
      <dgm:spPr/>
      <dgm:t>
        <a:bodyPr/>
        <a:lstStyle/>
        <a:p>
          <a:endParaRPr lang="en-US"/>
        </a:p>
      </dgm:t>
    </dgm:pt>
    <dgm:pt modelId="{F7077144-EC63-4A0B-835A-11D2D8DCDA5F}">
      <dgm:prSet/>
      <dgm:spPr/>
      <dgm:t>
        <a:bodyPr/>
        <a:lstStyle/>
        <a:p>
          <a:r>
            <a:rPr lang="en-US" smtClean="0"/>
            <a:t>Task Organization/Management</a:t>
          </a:r>
          <a:endParaRPr lang="en-US" dirty="0"/>
        </a:p>
      </dgm:t>
    </dgm:pt>
    <dgm:pt modelId="{D0E9A201-CF85-4392-A6C0-A219AA490A68}" type="parTrans" cxnId="{D3731C79-7FFC-47AA-8DAB-3855A9DB439C}">
      <dgm:prSet/>
      <dgm:spPr/>
      <dgm:t>
        <a:bodyPr/>
        <a:lstStyle/>
        <a:p>
          <a:endParaRPr lang="en-US"/>
        </a:p>
      </dgm:t>
    </dgm:pt>
    <dgm:pt modelId="{20152B19-0D9F-4D8E-ADF1-35BA1D8025EA}" type="sibTrans" cxnId="{D3731C79-7FFC-47AA-8DAB-3855A9DB439C}">
      <dgm:prSet/>
      <dgm:spPr/>
      <dgm:t>
        <a:bodyPr/>
        <a:lstStyle/>
        <a:p>
          <a:endParaRPr lang="en-US"/>
        </a:p>
      </dgm:t>
    </dgm:pt>
    <dgm:pt modelId="{8DF7ACFE-B0DB-4666-851B-35CC72986D52}">
      <dgm:prSet phldrT="[Text]"/>
      <dgm:spPr/>
      <dgm:t>
        <a:bodyPr/>
        <a:lstStyle/>
        <a:p>
          <a:pPr algn="l"/>
          <a:r>
            <a:rPr lang="en-US" dirty="0" smtClean="0"/>
            <a:t>Writing  and Editing</a:t>
          </a:r>
          <a:endParaRPr lang="en-US" dirty="0"/>
        </a:p>
      </dgm:t>
    </dgm:pt>
    <dgm:pt modelId="{8A3E3298-5FFF-470B-B85B-05EAD16F7799}" type="sibTrans" cxnId="{EA822ECE-6751-4727-A5AB-397F6C411D3C}">
      <dgm:prSet/>
      <dgm:spPr/>
      <dgm:t>
        <a:bodyPr/>
        <a:lstStyle/>
        <a:p>
          <a:endParaRPr lang="en-US"/>
        </a:p>
      </dgm:t>
    </dgm:pt>
    <dgm:pt modelId="{D8C09C86-3DD6-4B61-B272-8F581F1B3E72}" type="parTrans" cxnId="{EA822ECE-6751-4727-A5AB-397F6C411D3C}">
      <dgm:prSet/>
      <dgm:spPr/>
      <dgm:t>
        <a:bodyPr/>
        <a:lstStyle/>
        <a:p>
          <a:endParaRPr lang="en-US"/>
        </a:p>
      </dgm:t>
    </dgm:pt>
    <dgm:pt modelId="{D93AEAED-2296-4CDC-AA10-28D62843BCA5}" type="pres">
      <dgm:prSet presAssocID="{81FE0860-CA64-4BA4-AAAF-079D573762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3E51B-F0DA-41D5-9D17-7CDB2124330D}" type="pres">
      <dgm:prSet presAssocID="{8DF7ACFE-B0DB-4666-851B-35CC72986D52}" presName="compNode" presStyleCnt="0"/>
      <dgm:spPr/>
    </dgm:pt>
    <dgm:pt modelId="{BF8759DC-D834-4DA4-BBB8-CB1EA21159BD}" type="pres">
      <dgm:prSet presAssocID="{8DF7ACFE-B0DB-4666-851B-35CC72986D52}" presName="pictRect" presStyleLbl="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838231-D998-4261-B9B4-724EAED7BA7E}" type="pres">
      <dgm:prSet presAssocID="{8DF7ACFE-B0DB-4666-851B-35CC72986D52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F72D7-63FC-465B-93B3-B7B03EED86D3}" type="pres">
      <dgm:prSet presAssocID="{8A3E3298-5FFF-470B-B85B-05EAD16F779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98A1C9-7983-4D38-B815-92124CDE525B}" type="pres">
      <dgm:prSet presAssocID="{F9670F83-8BC5-4E0A-A784-E8F6124CD8C5}" presName="compNode" presStyleCnt="0"/>
      <dgm:spPr/>
    </dgm:pt>
    <dgm:pt modelId="{6040D5BD-F2FB-4C8E-8DD9-06092CEB1398}" type="pres">
      <dgm:prSet presAssocID="{F9670F83-8BC5-4E0A-A784-E8F6124CD8C5}" presName="pictRect" presStyleLbl="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C1BA0B-5C1D-451E-9B78-8711D53CCDC2}" type="pres">
      <dgm:prSet presAssocID="{F9670F83-8BC5-4E0A-A784-E8F6124CD8C5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7D1EB-7E24-45D7-B3F9-115257D43825}" type="pres">
      <dgm:prSet presAssocID="{932B63B0-2481-4B33-B23B-10BDBCDAAF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0352B7-9DF5-4E39-A32B-6DFF73E96561}" type="pres">
      <dgm:prSet presAssocID="{8466B986-A392-483D-AEFA-C028F0FD6462}" presName="compNode" presStyleCnt="0"/>
      <dgm:spPr/>
    </dgm:pt>
    <dgm:pt modelId="{0D681362-0584-4899-AC43-910906FEB969}" type="pres">
      <dgm:prSet presAssocID="{8466B986-A392-483D-AEFA-C028F0FD6462}" presName="pictRect" presStyleLbl="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57E8E86-E551-45A9-91B7-4B8BDB13E965}" type="pres">
      <dgm:prSet presAssocID="{8466B986-A392-483D-AEFA-C028F0FD6462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26462-D96C-4CE7-8F5E-55A94A976183}" type="pres">
      <dgm:prSet presAssocID="{92559ED7-8B67-4FB3-9890-C2E8C787B3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68EF13D-27C4-4342-8598-F8506DA3B1E7}" type="pres">
      <dgm:prSet presAssocID="{6B62B965-36F5-4A37-BAEE-A9763DDCC2EC}" presName="compNode" presStyleCnt="0"/>
      <dgm:spPr/>
    </dgm:pt>
    <dgm:pt modelId="{E5BBE32F-D0E8-4DF8-8F82-D7714C14F3C0}" type="pres">
      <dgm:prSet presAssocID="{6B62B965-36F5-4A37-BAEE-A9763DDCC2EC}" presName="pictRect" presStyleLbl="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55685D-FDF6-4E48-86D7-4FB4DDFBD36B}" type="pres">
      <dgm:prSet presAssocID="{6B62B965-36F5-4A37-BAEE-A9763DDCC2EC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76521-A89C-47EE-A43D-DF1153A1C8E6}" type="pres">
      <dgm:prSet presAssocID="{0CE02EEB-1202-449B-85C8-344B0B1AA9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2F1CEE6-6B4A-49EE-9338-5CEF226B7D8E}" type="pres">
      <dgm:prSet presAssocID="{8680A2A9-FE9C-4660-8CE3-9287C87B8BA8}" presName="compNode" presStyleCnt="0"/>
      <dgm:spPr/>
    </dgm:pt>
    <dgm:pt modelId="{4A16580B-6487-419E-A779-C928F02290D0}" type="pres">
      <dgm:prSet presAssocID="{8680A2A9-FE9C-4660-8CE3-9287C87B8BA8}" presName="pictRect" presStyleLbl="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D3B49A5-A494-4746-8048-C0E0B3E56A1A}" type="pres">
      <dgm:prSet presAssocID="{8680A2A9-FE9C-4660-8CE3-9287C87B8BA8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F08DC-0B5A-413B-85BF-0D4DCE53DC0E}" type="pres">
      <dgm:prSet presAssocID="{1DBFF73E-97FB-424E-A65F-CA488463A4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4F694C-BABA-40EB-9B9B-03F1E4379100}" type="pres">
      <dgm:prSet presAssocID="{F7077144-EC63-4A0B-835A-11D2D8DCDA5F}" presName="compNode" presStyleCnt="0"/>
      <dgm:spPr/>
    </dgm:pt>
    <dgm:pt modelId="{7F7141FE-7E31-4A40-B49C-09BD8E6B4D16}" type="pres">
      <dgm:prSet presAssocID="{F7077144-EC63-4A0B-835A-11D2D8DCDA5F}" presName="pictRect" presStyleLbl="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009155D-DC10-411F-889F-6C61728F9CEC}" type="pres">
      <dgm:prSet presAssocID="{F7077144-EC63-4A0B-835A-11D2D8DCDA5F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490F9A-1CAA-49AF-B1F8-FB9B94B8C13B}" srcId="{81FE0860-CA64-4BA4-AAAF-079D57376233}" destId="{6B62B965-36F5-4A37-BAEE-A9763DDCC2EC}" srcOrd="3" destOrd="0" parTransId="{4CE652EA-B49E-430A-A351-0838741822AB}" sibTransId="{0CE02EEB-1202-449B-85C8-344B0B1AA97C}"/>
    <dgm:cxn modelId="{C88D3C7E-55C4-46BC-95EE-F4408B0301C1}" type="presOf" srcId="{0CE02EEB-1202-449B-85C8-344B0B1AA97C}" destId="{4E476521-A89C-47EE-A43D-DF1153A1C8E6}" srcOrd="0" destOrd="0" presId="urn:microsoft.com/office/officeart/2005/8/layout/pList1#1"/>
    <dgm:cxn modelId="{96503F95-BEFD-48D4-B00E-6269A8F36B7D}" type="presOf" srcId="{92559ED7-8B67-4FB3-9890-C2E8C787B393}" destId="{61226462-D96C-4CE7-8F5E-55A94A976183}" srcOrd="0" destOrd="0" presId="urn:microsoft.com/office/officeart/2005/8/layout/pList1#1"/>
    <dgm:cxn modelId="{53E3C9F7-572B-4936-B9A0-BD9F70DA52D7}" type="presOf" srcId="{81FE0860-CA64-4BA4-AAAF-079D57376233}" destId="{D93AEAED-2296-4CDC-AA10-28D62843BCA5}" srcOrd="0" destOrd="0" presId="urn:microsoft.com/office/officeart/2005/8/layout/pList1#1"/>
    <dgm:cxn modelId="{E91563DB-A4C7-4956-8CB7-9631B1BA65A5}" type="presOf" srcId="{8466B986-A392-483D-AEFA-C028F0FD6462}" destId="{457E8E86-E551-45A9-91B7-4B8BDB13E965}" srcOrd="0" destOrd="0" presId="urn:microsoft.com/office/officeart/2005/8/layout/pList1#1"/>
    <dgm:cxn modelId="{E3292914-7EEA-4813-9E13-78D9F4660C27}" type="presOf" srcId="{8DF7ACFE-B0DB-4666-851B-35CC72986D52}" destId="{15838231-D998-4261-B9B4-724EAED7BA7E}" srcOrd="0" destOrd="0" presId="urn:microsoft.com/office/officeart/2005/8/layout/pList1#1"/>
    <dgm:cxn modelId="{E48CF47F-1CD9-41B3-82DF-D61063145ACE}" type="presOf" srcId="{932B63B0-2481-4B33-B23B-10BDBCDAAF90}" destId="{3077D1EB-7E24-45D7-B3F9-115257D43825}" srcOrd="0" destOrd="0" presId="urn:microsoft.com/office/officeart/2005/8/layout/pList1#1"/>
    <dgm:cxn modelId="{EA822ECE-6751-4727-A5AB-397F6C411D3C}" srcId="{81FE0860-CA64-4BA4-AAAF-079D57376233}" destId="{8DF7ACFE-B0DB-4666-851B-35CC72986D52}" srcOrd="0" destOrd="0" parTransId="{D8C09C86-3DD6-4B61-B272-8F581F1B3E72}" sibTransId="{8A3E3298-5FFF-470B-B85B-05EAD16F7799}"/>
    <dgm:cxn modelId="{BCF9F1B9-52DE-4DF6-8E8F-1C8A16D04362}" type="presOf" srcId="{6B62B965-36F5-4A37-BAEE-A9763DDCC2EC}" destId="{F055685D-FDF6-4E48-86D7-4FB4DDFBD36B}" srcOrd="0" destOrd="0" presId="urn:microsoft.com/office/officeart/2005/8/layout/pList1#1"/>
    <dgm:cxn modelId="{9CB0720B-9E99-4199-9DB8-6B4529793E2E}" type="presOf" srcId="{8A3E3298-5FFF-470B-B85B-05EAD16F7799}" destId="{C4BF72D7-63FC-465B-93B3-B7B03EED86D3}" srcOrd="0" destOrd="0" presId="urn:microsoft.com/office/officeart/2005/8/layout/pList1#1"/>
    <dgm:cxn modelId="{7CC7BE75-9462-4499-9EC5-DBD148CA450C}" type="presOf" srcId="{F9670F83-8BC5-4E0A-A784-E8F6124CD8C5}" destId="{4CC1BA0B-5C1D-451E-9B78-8711D53CCDC2}" srcOrd="0" destOrd="0" presId="urn:microsoft.com/office/officeart/2005/8/layout/pList1#1"/>
    <dgm:cxn modelId="{1FF9F1DE-70B9-41FC-8B01-F3C636A99285}" srcId="{81FE0860-CA64-4BA4-AAAF-079D57376233}" destId="{8466B986-A392-483D-AEFA-C028F0FD6462}" srcOrd="2" destOrd="0" parTransId="{08AC62EE-88F3-489D-B5CA-CAA2A0F5D484}" sibTransId="{92559ED7-8B67-4FB3-9890-C2E8C787B393}"/>
    <dgm:cxn modelId="{38B8C551-5F1C-4EC7-961A-027414E322FD}" srcId="{81FE0860-CA64-4BA4-AAAF-079D57376233}" destId="{F9670F83-8BC5-4E0A-A784-E8F6124CD8C5}" srcOrd="1" destOrd="0" parTransId="{7848283C-90BE-4ED5-A95A-9CAD34EEB4DA}" sibTransId="{932B63B0-2481-4B33-B23B-10BDBCDAAF90}"/>
    <dgm:cxn modelId="{F1F754DF-8C86-4492-BF23-024C2B7B75C6}" type="presOf" srcId="{8680A2A9-FE9C-4660-8CE3-9287C87B8BA8}" destId="{CD3B49A5-A494-4746-8048-C0E0B3E56A1A}" srcOrd="0" destOrd="0" presId="urn:microsoft.com/office/officeart/2005/8/layout/pList1#1"/>
    <dgm:cxn modelId="{F86A7BBF-132C-4FC2-BB59-92D6B7276086}" srcId="{81FE0860-CA64-4BA4-AAAF-079D57376233}" destId="{8680A2A9-FE9C-4660-8CE3-9287C87B8BA8}" srcOrd="4" destOrd="0" parTransId="{7A125F6C-5B01-41CB-ADF5-5BA0590B6356}" sibTransId="{1DBFF73E-97FB-424E-A65F-CA488463A44E}"/>
    <dgm:cxn modelId="{FA40B9A6-7ED6-4936-B2F8-15A23A1C64A3}" type="presOf" srcId="{1DBFF73E-97FB-424E-A65F-CA488463A44E}" destId="{66BF08DC-0B5A-413B-85BF-0D4DCE53DC0E}" srcOrd="0" destOrd="0" presId="urn:microsoft.com/office/officeart/2005/8/layout/pList1#1"/>
    <dgm:cxn modelId="{D3731C79-7FFC-47AA-8DAB-3855A9DB439C}" srcId="{81FE0860-CA64-4BA4-AAAF-079D57376233}" destId="{F7077144-EC63-4A0B-835A-11D2D8DCDA5F}" srcOrd="5" destOrd="0" parTransId="{D0E9A201-CF85-4392-A6C0-A219AA490A68}" sibTransId="{20152B19-0D9F-4D8E-ADF1-35BA1D8025EA}"/>
    <dgm:cxn modelId="{D94392FD-2DFD-4260-9B12-761C87DDB01F}" type="presOf" srcId="{F7077144-EC63-4A0B-835A-11D2D8DCDA5F}" destId="{F009155D-DC10-411F-889F-6C61728F9CEC}" srcOrd="0" destOrd="0" presId="urn:microsoft.com/office/officeart/2005/8/layout/pList1#1"/>
    <dgm:cxn modelId="{65645823-3B2D-456C-AE27-529711F0239F}" type="presParOf" srcId="{D93AEAED-2296-4CDC-AA10-28D62843BCA5}" destId="{1F13E51B-F0DA-41D5-9D17-7CDB2124330D}" srcOrd="0" destOrd="0" presId="urn:microsoft.com/office/officeart/2005/8/layout/pList1#1"/>
    <dgm:cxn modelId="{FCFC26BD-4851-42AE-9161-C9C0669D1EA2}" type="presParOf" srcId="{1F13E51B-F0DA-41D5-9D17-7CDB2124330D}" destId="{BF8759DC-D834-4DA4-BBB8-CB1EA21159BD}" srcOrd="0" destOrd="0" presId="urn:microsoft.com/office/officeart/2005/8/layout/pList1#1"/>
    <dgm:cxn modelId="{BADB1652-1F77-4D7E-B02E-EA1BDD4C683C}" type="presParOf" srcId="{1F13E51B-F0DA-41D5-9D17-7CDB2124330D}" destId="{15838231-D998-4261-B9B4-724EAED7BA7E}" srcOrd="1" destOrd="0" presId="urn:microsoft.com/office/officeart/2005/8/layout/pList1#1"/>
    <dgm:cxn modelId="{A133D92A-5EB0-45A0-9D37-E64AB043D797}" type="presParOf" srcId="{D93AEAED-2296-4CDC-AA10-28D62843BCA5}" destId="{C4BF72D7-63FC-465B-93B3-B7B03EED86D3}" srcOrd="1" destOrd="0" presId="urn:microsoft.com/office/officeart/2005/8/layout/pList1#1"/>
    <dgm:cxn modelId="{97C1F71B-05B2-41F2-8E66-FD60CF4EEDDB}" type="presParOf" srcId="{D93AEAED-2296-4CDC-AA10-28D62843BCA5}" destId="{ED98A1C9-7983-4D38-B815-92124CDE525B}" srcOrd="2" destOrd="0" presId="urn:microsoft.com/office/officeart/2005/8/layout/pList1#1"/>
    <dgm:cxn modelId="{BCD984A1-ACE3-4982-BF5C-2D42FEAFE5CA}" type="presParOf" srcId="{ED98A1C9-7983-4D38-B815-92124CDE525B}" destId="{6040D5BD-F2FB-4C8E-8DD9-06092CEB1398}" srcOrd="0" destOrd="0" presId="urn:microsoft.com/office/officeart/2005/8/layout/pList1#1"/>
    <dgm:cxn modelId="{834C0B82-0F12-4B8E-8FF2-0D3971E73C11}" type="presParOf" srcId="{ED98A1C9-7983-4D38-B815-92124CDE525B}" destId="{4CC1BA0B-5C1D-451E-9B78-8711D53CCDC2}" srcOrd="1" destOrd="0" presId="urn:microsoft.com/office/officeart/2005/8/layout/pList1#1"/>
    <dgm:cxn modelId="{69FF3DE0-C085-437F-85BB-E2C2F070DE3E}" type="presParOf" srcId="{D93AEAED-2296-4CDC-AA10-28D62843BCA5}" destId="{3077D1EB-7E24-45D7-B3F9-115257D43825}" srcOrd="3" destOrd="0" presId="urn:microsoft.com/office/officeart/2005/8/layout/pList1#1"/>
    <dgm:cxn modelId="{06A9128C-5BCA-4E40-BEAB-2A33BA2E8D08}" type="presParOf" srcId="{D93AEAED-2296-4CDC-AA10-28D62843BCA5}" destId="{0B0352B7-9DF5-4E39-A32B-6DFF73E96561}" srcOrd="4" destOrd="0" presId="urn:microsoft.com/office/officeart/2005/8/layout/pList1#1"/>
    <dgm:cxn modelId="{54724448-2355-4EB6-8D41-58758F6E9CCE}" type="presParOf" srcId="{0B0352B7-9DF5-4E39-A32B-6DFF73E96561}" destId="{0D681362-0584-4899-AC43-910906FEB969}" srcOrd="0" destOrd="0" presId="urn:microsoft.com/office/officeart/2005/8/layout/pList1#1"/>
    <dgm:cxn modelId="{0A68BCA6-7438-4474-B166-14C654EA8143}" type="presParOf" srcId="{0B0352B7-9DF5-4E39-A32B-6DFF73E96561}" destId="{457E8E86-E551-45A9-91B7-4B8BDB13E965}" srcOrd="1" destOrd="0" presId="urn:microsoft.com/office/officeart/2005/8/layout/pList1#1"/>
    <dgm:cxn modelId="{944B02CF-BD5D-4ACE-9CF2-1D64C99DD784}" type="presParOf" srcId="{D93AEAED-2296-4CDC-AA10-28D62843BCA5}" destId="{61226462-D96C-4CE7-8F5E-55A94A976183}" srcOrd="5" destOrd="0" presId="urn:microsoft.com/office/officeart/2005/8/layout/pList1#1"/>
    <dgm:cxn modelId="{16FB57AF-319F-46AD-8CAF-F8E9435110FF}" type="presParOf" srcId="{D93AEAED-2296-4CDC-AA10-28D62843BCA5}" destId="{468EF13D-27C4-4342-8598-F8506DA3B1E7}" srcOrd="6" destOrd="0" presId="urn:microsoft.com/office/officeart/2005/8/layout/pList1#1"/>
    <dgm:cxn modelId="{C566AACC-63D4-44EE-89DB-50B3D95DBEEC}" type="presParOf" srcId="{468EF13D-27C4-4342-8598-F8506DA3B1E7}" destId="{E5BBE32F-D0E8-4DF8-8F82-D7714C14F3C0}" srcOrd="0" destOrd="0" presId="urn:microsoft.com/office/officeart/2005/8/layout/pList1#1"/>
    <dgm:cxn modelId="{D7444D0A-A51D-4792-A230-BEBCAE786359}" type="presParOf" srcId="{468EF13D-27C4-4342-8598-F8506DA3B1E7}" destId="{F055685D-FDF6-4E48-86D7-4FB4DDFBD36B}" srcOrd="1" destOrd="0" presId="urn:microsoft.com/office/officeart/2005/8/layout/pList1#1"/>
    <dgm:cxn modelId="{244D93A2-2B97-453E-9B77-B8E9B9CBB9D6}" type="presParOf" srcId="{D93AEAED-2296-4CDC-AA10-28D62843BCA5}" destId="{4E476521-A89C-47EE-A43D-DF1153A1C8E6}" srcOrd="7" destOrd="0" presId="urn:microsoft.com/office/officeart/2005/8/layout/pList1#1"/>
    <dgm:cxn modelId="{AB993473-D8A7-4F15-85B0-81C0253ACFBA}" type="presParOf" srcId="{D93AEAED-2296-4CDC-AA10-28D62843BCA5}" destId="{F2F1CEE6-6B4A-49EE-9338-5CEF226B7D8E}" srcOrd="8" destOrd="0" presId="urn:microsoft.com/office/officeart/2005/8/layout/pList1#1"/>
    <dgm:cxn modelId="{9324D5C7-AD9C-4950-B50C-3E92E8701B3B}" type="presParOf" srcId="{F2F1CEE6-6B4A-49EE-9338-5CEF226B7D8E}" destId="{4A16580B-6487-419E-A779-C928F02290D0}" srcOrd="0" destOrd="0" presId="urn:microsoft.com/office/officeart/2005/8/layout/pList1#1"/>
    <dgm:cxn modelId="{02451E39-B049-47B1-806D-C4DAF319A10E}" type="presParOf" srcId="{F2F1CEE6-6B4A-49EE-9338-5CEF226B7D8E}" destId="{CD3B49A5-A494-4746-8048-C0E0B3E56A1A}" srcOrd="1" destOrd="0" presId="urn:microsoft.com/office/officeart/2005/8/layout/pList1#1"/>
    <dgm:cxn modelId="{E3C39C20-CCCE-4A33-BA47-0F920D86B370}" type="presParOf" srcId="{D93AEAED-2296-4CDC-AA10-28D62843BCA5}" destId="{66BF08DC-0B5A-413B-85BF-0D4DCE53DC0E}" srcOrd="9" destOrd="0" presId="urn:microsoft.com/office/officeart/2005/8/layout/pList1#1"/>
    <dgm:cxn modelId="{D40C2D92-0F1C-470B-B9E1-835C4645EAF5}" type="presParOf" srcId="{D93AEAED-2296-4CDC-AA10-28D62843BCA5}" destId="{C84F694C-BABA-40EB-9B9B-03F1E4379100}" srcOrd="10" destOrd="0" presId="urn:microsoft.com/office/officeart/2005/8/layout/pList1#1"/>
    <dgm:cxn modelId="{7DA88800-406F-43DA-B8A7-D3C258BFAE25}" type="presParOf" srcId="{C84F694C-BABA-40EB-9B9B-03F1E4379100}" destId="{7F7141FE-7E31-4A40-B49C-09BD8E6B4D16}" srcOrd="0" destOrd="0" presId="urn:microsoft.com/office/officeart/2005/8/layout/pList1#1"/>
    <dgm:cxn modelId="{58607199-CD82-458D-B425-86551D09B7B6}" type="presParOf" srcId="{C84F694C-BABA-40EB-9B9B-03F1E4379100}" destId="{F009155D-DC10-411F-889F-6C61728F9CE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5BA5B-4A91-4BCB-838A-32278E279FEB}" type="doc">
      <dgm:prSet loTypeId="urn:microsoft.com/office/officeart/2005/8/layout/vList4#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3F41E90-B46D-4AB6-B5CD-12341451BC42}">
      <dgm:prSet/>
      <dgm:spPr/>
      <dgm:t>
        <a:bodyPr/>
        <a:lstStyle/>
        <a:p>
          <a:pPr rtl="0"/>
          <a:r>
            <a:rPr lang="en-US" dirty="0" smtClean="0"/>
            <a:t>History – particularly US History</a:t>
          </a:r>
          <a:endParaRPr lang="en-US" dirty="0"/>
        </a:p>
      </dgm:t>
    </dgm:pt>
    <dgm:pt modelId="{7EA045DA-D6E6-4E7B-8BE6-3F8CF5BCB0F7}" type="parTrans" cxnId="{A13821F2-07C3-48F7-9B08-2988B151B33C}">
      <dgm:prSet/>
      <dgm:spPr/>
      <dgm:t>
        <a:bodyPr/>
        <a:lstStyle/>
        <a:p>
          <a:endParaRPr lang="en-US"/>
        </a:p>
      </dgm:t>
    </dgm:pt>
    <dgm:pt modelId="{71A732BE-9058-4F2C-8394-A6C6FA83073F}" type="sibTrans" cxnId="{A13821F2-07C3-48F7-9B08-2988B151B33C}">
      <dgm:prSet/>
      <dgm:spPr/>
      <dgm:t>
        <a:bodyPr/>
        <a:lstStyle/>
        <a:p>
          <a:endParaRPr lang="en-US"/>
        </a:p>
      </dgm:t>
    </dgm:pt>
    <dgm:pt modelId="{83460DAB-3AB2-492A-9378-612E65AD00DD}">
      <dgm:prSet/>
      <dgm:spPr/>
      <dgm:t>
        <a:bodyPr/>
        <a:lstStyle/>
        <a:p>
          <a:pPr rtl="0"/>
          <a:r>
            <a:rPr lang="en-US" dirty="0" smtClean="0"/>
            <a:t>Political Science – particularly the US Constitution and the US political system</a:t>
          </a:r>
          <a:endParaRPr lang="en-US" dirty="0"/>
        </a:p>
      </dgm:t>
    </dgm:pt>
    <dgm:pt modelId="{7EDF5B22-D4D7-4463-B244-CF1D78635923}" type="parTrans" cxnId="{E8B022B6-5760-425F-A902-4BECB581C307}">
      <dgm:prSet/>
      <dgm:spPr/>
      <dgm:t>
        <a:bodyPr/>
        <a:lstStyle/>
        <a:p>
          <a:endParaRPr lang="en-US"/>
        </a:p>
      </dgm:t>
    </dgm:pt>
    <dgm:pt modelId="{FAF5B184-5CBF-4FC8-8215-043AFDA138BB}" type="sibTrans" cxnId="{E8B022B6-5760-425F-A902-4BECB581C307}">
      <dgm:prSet/>
      <dgm:spPr/>
      <dgm:t>
        <a:bodyPr/>
        <a:lstStyle/>
        <a:p>
          <a:endParaRPr lang="en-US"/>
        </a:p>
      </dgm:t>
    </dgm:pt>
    <dgm:pt modelId="{CFD991A0-7179-4FD3-9B9A-5E1337E16585}">
      <dgm:prSet/>
      <dgm:spPr/>
      <dgm:t>
        <a:bodyPr/>
        <a:lstStyle/>
        <a:p>
          <a:pPr rtl="0"/>
          <a:r>
            <a:rPr lang="en-US" smtClean="0"/>
            <a:t>Ethics and Theories of Justice</a:t>
          </a:r>
          <a:endParaRPr lang="en-US"/>
        </a:p>
      </dgm:t>
    </dgm:pt>
    <dgm:pt modelId="{B770B9B6-D8D2-4387-A147-EA5B43E3ABC0}" type="parTrans" cxnId="{0EA96A12-6194-4046-99D0-1A7D21861DBD}">
      <dgm:prSet/>
      <dgm:spPr/>
      <dgm:t>
        <a:bodyPr/>
        <a:lstStyle/>
        <a:p>
          <a:endParaRPr lang="en-US"/>
        </a:p>
      </dgm:t>
    </dgm:pt>
    <dgm:pt modelId="{4BCE75FF-EE55-46C5-BC41-92F53FD13AF2}" type="sibTrans" cxnId="{0EA96A12-6194-4046-99D0-1A7D21861DBD}">
      <dgm:prSet/>
      <dgm:spPr/>
      <dgm:t>
        <a:bodyPr/>
        <a:lstStyle/>
        <a:p>
          <a:endParaRPr lang="en-US"/>
        </a:p>
      </dgm:t>
    </dgm:pt>
    <dgm:pt modelId="{3F5E6AB1-CF24-4218-B523-95CBE1E519D3}">
      <dgm:prSet/>
      <dgm:spPr/>
      <dgm:t>
        <a:bodyPr/>
        <a:lstStyle/>
        <a:p>
          <a:pPr rtl="0"/>
          <a:r>
            <a:rPr lang="en-US" smtClean="0"/>
            <a:t>Economics – Particularly Microeconomics</a:t>
          </a:r>
          <a:endParaRPr lang="en-US"/>
        </a:p>
      </dgm:t>
    </dgm:pt>
    <dgm:pt modelId="{90BA4642-F2BF-482A-A606-34AC573F1702}" type="parTrans" cxnId="{AA22BC47-8824-44C3-924C-DC1B5FCA2DFF}">
      <dgm:prSet/>
      <dgm:spPr/>
      <dgm:t>
        <a:bodyPr/>
        <a:lstStyle/>
        <a:p>
          <a:endParaRPr lang="en-US"/>
        </a:p>
      </dgm:t>
    </dgm:pt>
    <dgm:pt modelId="{973722A2-CB0C-4453-BE59-7AC41147CF25}" type="sibTrans" cxnId="{AA22BC47-8824-44C3-924C-DC1B5FCA2DFF}">
      <dgm:prSet/>
      <dgm:spPr/>
      <dgm:t>
        <a:bodyPr/>
        <a:lstStyle/>
        <a:p>
          <a:endParaRPr lang="en-US"/>
        </a:p>
      </dgm:t>
    </dgm:pt>
    <dgm:pt modelId="{662DA7CC-3862-407E-BE11-FFE456665940}" type="pres">
      <dgm:prSet presAssocID="{C075BA5B-4A91-4BCB-838A-32278E279F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7AB10D-6B85-4401-A767-23F3FC6035C2}" type="pres">
      <dgm:prSet presAssocID="{53F41E90-B46D-4AB6-B5CD-12341451BC42}" presName="comp" presStyleCnt="0"/>
      <dgm:spPr/>
    </dgm:pt>
    <dgm:pt modelId="{1F5A911D-6715-4806-9165-BC095E8FE41E}" type="pres">
      <dgm:prSet presAssocID="{53F41E90-B46D-4AB6-B5CD-12341451BC42}" presName="box" presStyleLbl="node1" presStyleIdx="0" presStyleCnt="4"/>
      <dgm:spPr/>
      <dgm:t>
        <a:bodyPr/>
        <a:lstStyle/>
        <a:p>
          <a:endParaRPr lang="en-US"/>
        </a:p>
      </dgm:t>
    </dgm:pt>
    <dgm:pt modelId="{1B5B2823-3217-4C97-B41F-D5725AD8E97F}" type="pres">
      <dgm:prSet presAssocID="{53F41E90-B46D-4AB6-B5CD-12341451BC42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EB0F5B-9671-46BB-8BE3-322054D7D51F}" type="pres">
      <dgm:prSet presAssocID="{53F41E90-B46D-4AB6-B5CD-12341451BC4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036FC-E62A-4824-896B-62548C019B55}" type="pres">
      <dgm:prSet presAssocID="{71A732BE-9058-4F2C-8394-A6C6FA83073F}" presName="spacer" presStyleCnt="0"/>
      <dgm:spPr/>
    </dgm:pt>
    <dgm:pt modelId="{89CA5DC7-9CC3-4127-AF9F-AB959E8B40E4}" type="pres">
      <dgm:prSet presAssocID="{83460DAB-3AB2-492A-9378-612E65AD00DD}" presName="comp" presStyleCnt="0"/>
      <dgm:spPr/>
    </dgm:pt>
    <dgm:pt modelId="{B5AF1B60-CD09-429F-8B72-8E236A9A70D5}" type="pres">
      <dgm:prSet presAssocID="{83460DAB-3AB2-492A-9378-612E65AD00DD}" presName="box" presStyleLbl="node1" presStyleIdx="1" presStyleCnt="4"/>
      <dgm:spPr/>
      <dgm:t>
        <a:bodyPr/>
        <a:lstStyle/>
        <a:p>
          <a:endParaRPr lang="en-US"/>
        </a:p>
      </dgm:t>
    </dgm:pt>
    <dgm:pt modelId="{434014CA-8DBF-46BB-A253-14F73C0CBA7A}" type="pres">
      <dgm:prSet presAssocID="{83460DAB-3AB2-492A-9378-612E65AD00DD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524F09E-5F7A-4958-A242-FC45B4C81738}" type="pres">
      <dgm:prSet presAssocID="{83460DAB-3AB2-492A-9378-612E65AD00D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AD4C1-5E0B-4677-BA50-1273DD8AF3D7}" type="pres">
      <dgm:prSet presAssocID="{FAF5B184-5CBF-4FC8-8215-043AFDA138BB}" presName="spacer" presStyleCnt="0"/>
      <dgm:spPr/>
    </dgm:pt>
    <dgm:pt modelId="{B5329E50-C761-44CA-8D18-D379F06F5395}" type="pres">
      <dgm:prSet presAssocID="{CFD991A0-7179-4FD3-9B9A-5E1337E16585}" presName="comp" presStyleCnt="0"/>
      <dgm:spPr/>
    </dgm:pt>
    <dgm:pt modelId="{6726E601-21E3-4A9C-B612-D860AF64658F}" type="pres">
      <dgm:prSet presAssocID="{CFD991A0-7179-4FD3-9B9A-5E1337E16585}" presName="box" presStyleLbl="node1" presStyleIdx="2" presStyleCnt="4"/>
      <dgm:spPr/>
      <dgm:t>
        <a:bodyPr/>
        <a:lstStyle/>
        <a:p>
          <a:endParaRPr lang="en-US"/>
        </a:p>
      </dgm:t>
    </dgm:pt>
    <dgm:pt modelId="{5D5635FE-08BC-4520-9B14-F8C1B20108A5}" type="pres">
      <dgm:prSet presAssocID="{CFD991A0-7179-4FD3-9B9A-5E1337E16585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5E8AB1-D022-4BF5-BBF1-D59DECA0EA14}" type="pres">
      <dgm:prSet presAssocID="{CFD991A0-7179-4FD3-9B9A-5E1337E1658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D44A8-FCFB-4A7E-824F-51F8DDE7D0A5}" type="pres">
      <dgm:prSet presAssocID="{4BCE75FF-EE55-46C5-BC41-92F53FD13AF2}" presName="spacer" presStyleCnt="0"/>
      <dgm:spPr/>
    </dgm:pt>
    <dgm:pt modelId="{6EDB09D3-0505-49FF-B15E-E05F096A5070}" type="pres">
      <dgm:prSet presAssocID="{3F5E6AB1-CF24-4218-B523-95CBE1E519D3}" presName="comp" presStyleCnt="0"/>
      <dgm:spPr/>
    </dgm:pt>
    <dgm:pt modelId="{296F280A-D605-4925-9F12-DBC4B3509885}" type="pres">
      <dgm:prSet presAssocID="{3F5E6AB1-CF24-4218-B523-95CBE1E519D3}" presName="box" presStyleLbl="node1" presStyleIdx="3" presStyleCnt="4"/>
      <dgm:spPr/>
      <dgm:t>
        <a:bodyPr/>
        <a:lstStyle/>
        <a:p>
          <a:endParaRPr lang="en-US"/>
        </a:p>
      </dgm:t>
    </dgm:pt>
    <dgm:pt modelId="{A38A3845-B555-4002-96EB-D88FF10A251A}" type="pres">
      <dgm:prSet presAssocID="{3F5E6AB1-CF24-4218-B523-95CBE1E519D3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02E474B-7E98-46A7-A769-C66E18E68840}" type="pres">
      <dgm:prSet presAssocID="{3F5E6AB1-CF24-4218-B523-95CBE1E519D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030D3-946B-4E48-932A-16165D8DEEF5}" type="presOf" srcId="{CFD991A0-7179-4FD3-9B9A-5E1337E16585}" destId="{DA5E8AB1-D022-4BF5-BBF1-D59DECA0EA14}" srcOrd="1" destOrd="0" presId="urn:microsoft.com/office/officeart/2005/8/layout/vList4#1"/>
    <dgm:cxn modelId="{C0769C63-95FB-43D5-A7DD-A6A40CCC84F9}" type="presOf" srcId="{83460DAB-3AB2-492A-9378-612E65AD00DD}" destId="{B5AF1B60-CD09-429F-8B72-8E236A9A70D5}" srcOrd="0" destOrd="0" presId="urn:microsoft.com/office/officeart/2005/8/layout/vList4#1"/>
    <dgm:cxn modelId="{03218352-B084-490F-AF25-D10B974A62B4}" type="presOf" srcId="{CFD991A0-7179-4FD3-9B9A-5E1337E16585}" destId="{6726E601-21E3-4A9C-B612-D860AF64658F}" srcOrd="0" destOrd="0" presId="urn:microsoft.com/office/officeart/2005/8/layout/vList4#1"/>
    <dgm:cxn modelId="{A13821F2-07C3-48F7-9B08-2988B151B33C}" srcId="{C075BA5B-4A91-4BCB-838A-32278E279FEB}" destId="{53F41E90-B46D-4AB6-B5CD-12341451BC42}" srcOrd="0" destOrd="0" parTransId="{7EA045DA-D6E6-4E7B-8BE6-3F8CF5BCB0F7}" sibTransId="{71A732BE-9058-4F2C-8394-A6C6FA83073F}"/>
    <dgm:cxn modelId="{DBC0BFDF-F01A-4D4D-8692-46049C40CB4C}" type="presOf" srcId="{53F41E90-B46D-4AB6-B5CD-12341451BC42}" destId="{1F5A911D-6715-4806-9165-BC095E8FE41E}" srcOrd="0" destOrd="0" presId="urn:microsoft.com/office/officeart/2005/8/layout/vList4#1"/>
    <dgm:cxn modelId="{AA22BC47-8824-44C3-924C-DC1B5FCA2DFF}" srcId="{C075BA5B-4A91-4BCB-838A-32278E279FEB}" destId="{3F5E6AB1-CF24-4218-B523-95CBE1E519D3}" srcOrd="3" destOrd="0" parTransId="{90BA4642-F2BF-482A-A606-34AC573F1702}" sibTransId="{973722A2-CB0C-4453-BE59-7AC41147CF25}"/>
    <dgm:cxn modelId="{96EAA7E9-3463-44E9-A157-9D393EA516B3}" type="presOf" srcId="{C075BA5B-4A91-4BCB-838A-32278E279FEB}" destId="{662DA7CC-3862-407E-BE11-FFE456665940}" srcOrd="0" destOrd="0" presId="urn:microsoft.com/office/officeart/2005/8/layout/vList4#1"/>
    <dgm:cxn modelId="{87219E80-FEA3-428E-A554-4D39B93C2100}" type="presOf" srcId="{3F5E6AB1-CF24-4218-B523-95CBE1E519D3}" destId="{296F280A-D605-4925-9F12-DBC4B3509885}" srcOrd="0" destOrd="0" presId="urn:microsoft.com/office/officeart/2005/8/layout/vList4#1"/>
    <dgm:cxn modelId="{0EA96A12-6194-4046-99D0-1A7D21861DBD}" srcId="{C075BA5B-4A91-4BCB-838A-32278E279FEB}" destId="{CFD991A0-7179-4FD3-9B9A-5E1337E16585}" srcOrd="2" destOrd="0" parTransId="{B770B9B6-D8D2-4387-A147-EA5B43E3ABC0}" sibTransId="{4BCE75FF-EE55-46C5-BC41-92F53FD13AF2}"/>
    <dgm:cxn modelId="{6D5690F5-B19D-4A10-89A1-81BB64A9E652}" type="presOf" srcId="{53F41E90-B46D-4AB6-B5CD-12341451BC42}" destId="{BFEB0F5B-9671-46BB-8BE3-322054D7D51F}" srcOrd="1" destOrd="0" presId="urn:microsoft.com/office/officeart/2005/8/layout/vList4#1"/>
    <dgm:cxn modelId="{8729927C-40A0-42BD-A1F7-DDEEF2B43C08}" type="presOf" srcId="{83460DAB-3AB2-492A-9378-612E65AD00DD}" destId="{2524F09E-5F7A-4958-A242-FC45B4C81738}" srcOrd="1" destOrd="0" presId="urn:microsoft.com/office/officeart/2005/8/layout/vList4#1"/>
    <dgm:cxn modelId="{E8B022B6-5760-425F-A902-4BECB581C307}" srcId="{C075BA5B-4A91-4BCB-838A-32278E279FEB}" destId="{83460DAB-3AB2-492A-9378-612E65AD00DD}" srcOrd="1" destOrd="0" parTransId="{7EDF5B22-D4D7-4463-B244-CF1D78635923}" sibTransId="{FAF5B184-5CBF-4FC8-8215-043AFDA138BB}"/>
    <dgm:cxn modelId="{5BDC60A5-71C5-4B05-BF58-F36F6E195C8D}" type="presOf" srcId="{3F5E6AB1-CF24-4218-B523-95CBE1E519D3}" destId="{402E474B-7E98-46A7-A769-C66E18E68840}" srcOrd="1" destOrd="0" presId="urn:microsoft.com/office/officeart/2005/8/layout/vList4#1"/>
    <dgm:cxn modelId="{9B8BDF70-4119-4A52-BA03-1F67C0851AD6}" type="presParOf" srcId="{662DA7CC-3862-407E-BE11-FFE456665940}" destId="{5B7AB10D-6B85-4401-A767-23F3FC6035C2}" srcOrd="0" destOrd="0" presId="urn:microsoft.com/office/officeart/2005/8/layout/vList4#1"/>
    <dgm:cxn modelId="{48D1ED9F-9822-4159-81AD-8114871AE1D5}" type="presParOf" srcId="{5B7AB10D-6B85-4401-A767-23F3FC6035C2}" destId="{1F5A911D-6715-4806-9165-BC095E8FE41E}" srcOrd="0" destOrd="0" presId="urn:microsoft.com/office/officeart/2005/8/layout/vList4#1"/>
    <dgm:cxn modelId="{ECEB670F-CA7A-4893-B97C-400DFC57356D}" type="presParOf" srcId="{5B7AB10D-6B85-4401-A767-23F3FC6035C2}" destId="{1B5B2823-3217-4C97-B41F-D5725AD8E97F}" srcOrd="1" destOrd="0" presId="urn:microsoft.com/office/officeart/2005/8/layout/vList4#1"/>
    <dgm:cxn modelId="{3D381D84-1432-4154-BFBA-53C65AAD5D1F}" type="presParOf" srcId="{5B7AB10D-6B85-4401-A767-23F3FC6035C2}" destId="{BFEB0F5B-9671-46BB-8BE3-322054D7D51F}" srcOrd="2" destOrd="0" presId="urn:microsoft.com/office/officeart/2005/8/layout/vList4#1"/>
    <dgm:cxn modelId="{827B507B-007E-424B-873F-2374748F0344}" type="presParOf" srcId="{662DA7CC-3862-407E-BE11-FFE456665940}" destId="{7F9036FC-E62A-4824-896B-62548C019B55}" srcOrd="1" destOrd="0" presId="urn:microsoft.com/office/officeart/2005/8/layout/vList4#1"/>
    <dgm:cxn modelId="{D236387B-C833-4858-8625-C7EC47F7B8E7}" type="presParOf" srcId="{662DA7CC-3862-407E-BE11-FFE456665940}" destId="{89CA5DC7-9CC3-4127-AF9F-AB959E8B40E4}" srcOrd="2" destOrd="0" presId="urn:microsoft.com/office/officeart/2005/8/layout/vList4#1"/>
    <dgm:cxn modelId="{F38A9B18-17B2-4FC2-91ED-2056CB851115}" type="presParOf" srcId="{89CA5DC7-9CC3-4127-AF9F-AB959E8B40E4}" destId="{B5AF1B60-CD09-429F-8B72-8E236A9A70D5}" srcOrd="0" destOrd="0" presId="urn:microsoft.com/office/officeart/2005/8/layout/vList4#1"/>
    <dgm:cxn modelId="{5AC628FC-9965-4374-B85A-DD82FEF6D7D8}" type="presParOf" srcId="{89CA5DC7-9CC3-4127-AF9F-AB959E8B40E4}" destId="{434014CA-8DBF-46BB-A253-14F73C0CBA7A}" srcOrd="1" destOrd="0" presId="urn:microsoft.com/office/officeart/2005/8/layout/vList4#1"/>
    <dgm:cxn modelId="{105C6497-BA43-4B04-A3EB-BA526016DE7A}" type="presParOf" srcId="{89CA5DC7-9CC3-4127-AF9F-AB959E8B40E4}" destId="{2524F09E-5F7A-4958-A242-FC45B4C81738}" srcOrd="2" destOrd="0" presId="urn:microsoft.com/office/officeart/2005/8/layout/vList4#1"/>
    <dgm:cxn modelId="{00B42CD3-D588-47A0-9321-BC0C9F12F042}" type="presParOf" srcId="{662DA7CC-3862-407E-BE11-FFE456665940}" destId="{BF5AD4C1-5E0B-4677-BA50-1273DD8AF3D7}" srcOrd="3" destOrd="0" presId="urn:microsoft.com/office/officeart/2005/8/layout/vList4#1"/>
    <dgm:cxn modelId="{CC6CF2DB-B116-4309-BCE2-DB61CB3D1F78}" type="presParOf" srcId="{662DA7CC-3862-407E-BE11-FFE456665940}" destId="{B5329E50-C761-44CA-8D18-D379F06F5395}" srcOrd="4" destOrd="0" presId="urn:microsoft.com/office/officeart/2005/8/layout/vList4#1"/>
    <dgm:cxn modelId="{4F9560F2-FF82-494D-9801-EA61C4F0C45D}" type="presParOf" srcId="{B5329E50-C761-44CA-8D18-D379F06F5395}" destId="{6726E601-21E3-4A9C-B612-D860AF64658F}" srcOrd="0" destOrd="0" presId="urn:microsoft.com/office/officeart/2005/8/layout/vList4#1"/>
    <dgm:cxn modelId="{4A835688-DB4A-4547-976C-CFFE7A339138}" type="presParOf" srcId="{B5329E50-C761-44CA-8D18-D379F06F5395}" destId="{5D5635FE-08BC-4520-9B14-F8C1B20108A5}" srcOrd="1" destOrd="0" presId="urn:microsoft.com/office/officeart/2005/8/layout/vList4#1"/>
    <dgm:cxn modelId="{EB36A4FC-DE71-4642-A66E-31686DB5F852}" type="presParOf" srcId="{B5329E50-C761-44CA-8D18-D379F06F5395}" destId="{DA5E8AB1-D022-4BF5-BBF1-D59DECA0EA14}" srcOrd="2" destOrd="0" presId="urn:microsoft.com/office/officeart/2005/8/layout/vList4#1"/>
    <dgm:cxn modelId="{26A07031-B7F7-4761-9797-1C6614171EE4}" type="presParOf" srcId="{662DA7CC-3862-407E-BE11-FFE456665940}" destId="{444D44A8-FCFB-4A7E-824F-51F8DDE7D0A5}" srcOrd="5" destOrd="0" presId="urn:microsoft.com/office/officeart/2005/8/layout/vList4#1"/>
    <dgm:cxn modelId="{25D50EB9-6D69-44B5-A7F2-A6F9A1CD6F3E}" type="presParOf" srcId="{662DA7CC-3862-407E-BE11-FFE456665940}" destId="{6EDB09D3-0505-49FF-B15E-E05F096A5070}" srcOrd="6" destOrd="0" presId="urn:microsoft.com/office/officeart/2005/8/layout/vList4#1"/>
    <dgm:cxn modelId="{0380F88E-40CB-421B-8D81-79175C20091A}" type="presParOf" srcId="{6EDB09D3-0505-49FF-B15E-E05F096A5070}" destId="{296F280A-D605-4925-9F12-DBC4B3509885}" srcOrd="0" destOrd="0" presId="urn:microsoft.com/office/officeart/2005/8/layout/vList4#1"/>
    <dgm:cxn modelId="{529C35E4-D35A-4F57-9441-ADCCB2966C00}" type="presParOf" srcId="{6EDB09D3-0505-49FF-B15E-E05F096A5070}" destId="{A38A3845-B555-4002-96EB-D88FF10A251A}" srcOrd="1" destOrd="0" presId="urn:microsoft.com/office/officeart/2005/8/layout/vList4#1"/>
    <dgm:cxn modelId="{AFBB103C-A167-4711-B5B9-8FA5FE02C4AC}" type="presParOf" srcId="{6EDB09D3-0505-49FF-B15E-E05F096A5070}" destId="{402E474B-7E98-46A7-A769-C66E18E6884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C26422-B71F-46B3-ACA5-B157F33558C9}" type="doc">
      <dgm:prSet loTypeId="urn:microsoft.com/office/officeart/2005/8/layout/vList4#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F6BFFD-AB6B-437B-B104-826CD6E64061}">
      <dgm:prSet/>
      <dgm:spPr/>
      <dgm:t>
        <a:bodyPr/>
        <a:lstStyle/>
        <a:p>
          <a:pPr rtl="0"/>
          <a:r>
            <a:rPr lang="en-US" dirty="0" smtClean="0"/>
            <a:t>Human Behavior and Social Interactions</a:t>
          </a:r>
          <a:endParaRPr lang="en-US" dirty="0"/>
        </a:p>
      </dgm:t>
    </dgm:pt>
    <dgm:pt modelId="{FB933FA2-8623-48FD-A388-672C686E2C67}" type="parTrans" cxnId="{FF86DA94-1587-4465-A8FE-8FA0845E4AF6}">
      <dgm:prSet/>
      <dgm:spPr/>
      <dgm:t>
        <a:bodyPr/>
        <a:lstStyle/>
        <a:p>
          <a:endParaRPr lang="en-US"/>
        </a:p>
      </dgm:t>
    </dgm:pt>
    <dgm:pt modelId="{D8D3A126-F485-4EEB-9B22-ECA3C148D6EA}" type="sibTrans" cxnId="{FF86DA94-1587-4465-A8FE-8FA0845E4AF6}">
      <dgm:prSet/>
      <dgm:spPr/>
      <dgm:t>
        <a:bodyPr/>
        <a:lstStyle/>
        <a:p>
          <a:endParaRPr lang="en-US"/>
        </a:p>
      </dgm:t>
    </dgm:pt>
    <dgm:pt modelId="{EF1DC604-2F2C-4944-BA1F-F7D54AB977B8}">
      <dgm:prSet/>
      <dgm:spPr/>
      <dgm:t>
        <a:bodyPr/>
        <a:lstStyle/>
        <a:p>
          <a:pPr rtl="0"/>
          <a:r>
            <a:rPr lang="en-US" smtClean="0"/>
            <a:t>Diverse Cultures within and Beyond the US</a:t>
          </a:r>
          <a:endParaRPr lang="en-US"/>
        </a:p>
      </dgm:t>
    </dgm:pt>
    <dgm:pt modelId="{EEE2528F-26FA-4675-AC0A-B5C91F31A374}" type="parTrans" cxnId="{2F4F8159-D7C2-4120-A0DB-35CD29BA9BD6}">
      <dgm:prSet/>
      <dgm:spPr/>
      <dgm:t>
        <a:bodyPr/>
        <a:lstStyle/>
        <a:p>
          <a:endParaRPr lang="en-US"/>
        </a:p>
      </dgm:t>
    </dgm:pt>
    <dgm:pt modelId="{7109B70D-3243-49D7-B772-A2D2D7D44A24}" type="sibTrans" cxnId="{2F4F8159-D7C2-4120-A0DB-35CD29BA9BD6}">
      <dgm:prSet/>
      <dgm:spPr/>
      <dgm:t>
        <a:bodyPr/>
        <a:lstStyle/>
        <a:p>
          <a:endParaRPr lang="en-US"/>
        </a:p>
      </dgm:t>
    </dgm:pt>
    <dgm:pt modelId="{A69E10B2-8CD0-4F60-B506-231D21D3CA09}">
      <dgm:prSet/>
      <dgm:spPr/>
      <dgm:t>
        <a:bodyPr/>
        <a:lstStyle/>
        <a:p>
          <a:pPr rtl="0"/>
          <a:r>
            <a:rPr lang="en-US" dirty="0" smtClean="0"/>
            <a:t>Math</a:t>
          </a:r>
          <a:endParaRPr lang="en-US" dirty="0"/>
        </a:p>
      </dgm:t>
    </dgm:pt>
    <dgm:pt modelId="{63BC9E14-C8BC-4476-9EE4-0DC31739CFC7}" type="parTrans" cxnId="{6EB99DDB-20F5-4049-AD5F-91B832DE4B79}">
      <dgm:prSet/>
      <dgm:spPr/>
      <dgm:t>
        <a:bodyPr/>
        <a:lstStyle/>
        <a:p>
          <a:endParaRPr lang="en-US"/>
        </a:p>
      </dgm:t>
    </dgm:pt>
    <dgm:pt modelId="{CE5FF76E-48A0-44AC-9ABA-1A23BB8F4E6B}" type="sibTrans" cxnId="{6EB99DDB-20F5-4049-AD5F-91B832DE4B79}">
      <dgm:prSet/>
      <dgm:spPr/>
      <dgm:t>
        <a:bodyPr/>
        <a:lstStyle/>
        <a:p>
          <a:endParaRPr lang="en-US"/>
        </a:p>
      </dgm:t>
    </dgm:pt>
    <dgm:pt modelId="{0FA887B1-EA83-4D3D-9FA7-49837D964CE0}">
      <dgm:prSet/>
      <dgm:spPr/>
      <dgm:t>
        <a:bodyPr/>
        <a:lstStyle/>
        <a:p>
          <a:pPr rtl="0"/>
          <a:r>
            <a:rPr lang="en-US" smtClean="0"/>
            <a:t>Ability to understand financial data</a:t>
          </a:r>
          <a:endParaRPr lang="en-US"/>
        </a:p>
      </dgm:t>
    </dgm:pt>
    <dgm:pt modelId="{10BFB47C-3765-4AE2-90B1-547ABE8BA188}" type="parTrans" cxnId="{093B883B-7B4A-4A37-8A29-CEC9B08C4EB8}">
      <dgm:prSet/>
      <dgm:spPr/>
      <dgm:t>
        <a:bodyPr/>
        <a:lstStyle/>
        <a:p>
          <a:endParaRPr lang="en-US"/>
        </a:p>
      </dgm:t>
    </dgm:pt>
    <dgm:pt modelId="{D4332E9D-8B63-4033-91DE-DE82CAB84610}" type="sibTrans" cxnId="{093B883B-7B4A-4A37-8A29-CEC9B08C4EB8}">
      <dgm:prSet/>
      <dgm:spPr/>
      <dgm:t>
        <a:bodyPr/>
        <a:lstStyle/>
        <a:p>
          <a:endParaRPr lang="en-US"/>
        </a:p>
      </dgm:t>
    </dgm:pt>
    <dgm:pt modelId="{936459CF-DF66-4574-8EE6-D374A7DB9D0B}" type="pres">
      <dgm:prSet presAssocID="{0CC26422-B71F-46B3-ACA5-B157F33558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8F912C-2656-4FC8-95E5-6ED17654D511}" type="pres">
      <dgm:prSet presAssocID="{D7F6BFFD-AB6B-437B-B104-826CD6E64061}" presName="comp" presStyleCnt="0"/>
      <dgm:spPr/>
    </dgm:pt>
    <dgm:pt modelId="{6710B486-2463-405E-A8E4-F64C629A0C48}" type="pres">
      <dgm:prSet presAssocID="{D7F6BFFD-AB6B-437B-B104-826CD6E64061}" presName="box" presStyleLbl="node1" presStyleIdx="0" presStyleCnt="4"/>
      <dgm:spPr/>
      <dgm:t>
        <a:bodyPr/>
        <a:lstStyle/>
        <a:p>
          <a:endParaRPr lang="en-US"/>
        </a:p>
      </dgm:t>
    </dgm:pt>
    <dgm:pt modelId="{778E4926-2576-4FD8-A604-4FCC1D116D8D}" type="pres">
      <dgm:prSet presAssocID="{D7F6BFFD-AB6B-437B-B104-826CD6E64061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371C56-9DBA-4B4D-8659-8C7194B15057}" type="pres">
      <dgm:prSet presAssocID="{D7F6BFFD-AB6B-437B-B104-826CD6E6406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7A98E-3FE9-4277-BE0A-E53B854B3744}" type="pres">
      <dgm:prSet presAssocID="{D8D3A126-F485-4EEB-9B22-ECA3C148D6EA}" presName="spacer" presStyleCnt="0"/>
      <dgm:spPr/>
    </dgm:pt>
    <dgm:pt modelId="{52FF86D2-32FB-410E-B79A-2CC76A2B61E8}" type="pres">
      <dgm:prSet presAssocID="{EF1DC604-2F2C-4944-BA1F-F7D54AB977B8}" presName="comp" presStyleCnt="0"/>
      <dgm:spPr/>
    </dgm:pt>
    <dgm:pt modelId="{06E862D3-AB1E-495B-B6DE-A37838C00E71}" type="pres">
      <dgm:prSet presAssocID="{EF1DC604-2F2C-4944-BA1F-F7D54AB977B8}" presName="box" presStyleLbl="node1" presStyleIdx="1" presStyleCnt="4"/>
      <dgm:spPr/>
      <dgm:t>
        <a:bodyPr/>
        <a:lstStyle/>
        <a:p>
          <a:endParaRPr lang="en-US"/>
        </a:p>
      </dgm:t>
    </dgm:pt>
    <dgm:pt modelId="{D517406A-B4F0-4D9D-8961-496F93003B85}" type="pres">
      <dgm:prSet presAssocID="{EF1DC604-2F2C-4944-BA1F-F7D54AB977B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4846103-4595-47C1-BE70-7440FC55FF00}" type="pres">
      <dgm:prSet presAssocID="{EF1DC604-2F2C-4944-BA1F-F7D54AB977B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2DF68-D56D-42FB-AA68-0F138C3F4CAD}" type="pres">
      <dgm:prSet presAssocID="{7109B70D-3243-49D7-B772-A2D2D7D44A24}" presName="spacer" presStyleCnt="0"/>
      <dgm:spPr/>
    </dgm:pt>
    <dgm:pt modelId="{F55CD69F-8E70-46A2-98D6-314DEF528C62}" type="pres">
      <dgm:prSet presAssocID="{A69E10B2-8CD0-4F60-B506-231D21D3CA09}" presName="comp" presStyleCnt="0"/>
      <dgm:spPr/>
    </dgm:pt>
    <dgm:pt modelId="{586DE566-BEAB-4D14-91A9-914DD733D0C1}" type="pres">
      <dgm:prSet presAssocID="{A69E10B2-8CD0-4F60-B506-231D21D3CA09}" presName="box" presStyleLbl="node1" presStyleIdx="2" presStyleCnt="4"/>
      <dgm:spPr/>
      <dgm:t>
        <a:bodyPr/>
        <a:lstStyle/>
        <a:p>
          <a:endParaRPr lang="en-US"/>
        </a:p>
      </dgm:t>
    </dgm:pt>
    <dgm:pt modelId="{5C9F3ED1-A547-4528-816C-631BF414AB36}" type="pres">
      <dgm:prSet presAssocID="{A69E10B2-8CD0-4F60-B506-231D21D3CA0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80BB66B-DC16-442D-9903-7843EDE729CA}" type="pres">
      <dgm:prSet presAssocID="{A69E10B2-8CD0-4F60-B506-231D21D3CA0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9810-76FD-433B-894B-D53694E5A537}" type="pres">
      <dgm:prSet presAssocID="{CE5FF76E-48A0-44AC-9ABA-1A23BB8F4E6B}" presName="spacer" presStyleCnt="0"/>
      <dgm:spPr/>
    </dgm:pt>
    <dgm:pt modelId="{65F3786A-7437-478D-B670-24207C6B3C34}" type="pres">
      <dgm:prSet presAssocID="{0FA887B1-EA83-4D3D-9FA7-49837D964CE0}" presName="comp" presStyleCnt="0"/>
      <dgm:spPr/>
    </dgm:pt>
    <dgm:pt modelId="{7FB4E734-9DF1-48FB-84F4-BF6D22F9FCAF}" type="pres">
      <dgm:prSet presAssocID="{0FA887B1-EA83-4D3D-9FA7-49837D964CE0}" presName="box" presStyleLbl="node1" presStyleIdx="3" presStyleCnt="4"/>
      <dgm:spPr/>
      <dgm:t>
        <a:bodyPr/>
        <a:lstStyle/>
        <a:p>
          <a:endParaRPr lang="en-US"/>
        </a:p>
      </dgm:t>
    </dgm:pt>
    <dgm:pt modelId="{1E080075-C509-4494-8877-E668EE04B50F}" type="pres">
      <dgm:prSet presAssocID="{0FA887B1-EA83-4D3D-9FA7-49837D964CE0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1547DDC-4C5A-4E8C-98DE-966EAFFFD025}" type="pres">
      <dgm:prSet presAssocID="{0FA887B1-EA83-4D3D-9FA7-49837D964CE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542855-89BC-4C4C-9D99-73B747CCBE8A}" type="presOf" srcId="{D7F6BFFD-AB6B-437B-B104-826CD6E64061}" destId="{6710B486-2463-405E-A8E4-F64C629A0C48}" srcOrd="0" destOrd="0" presId="urn:microsoft.com/office/officeart/2005/8/layout/vList4#2"/>
    <dgm:cxn modelId="{09352925-E69A-4BA4-B3A8-2157F6FDE5AE}" type="presOf" srcId="{EF1DC604-2F2C-4944-BA1F-F7D54AB977B8}" destId="{B4846103-4595-47C1-BE70-7440FC55FF00}" srcOrd="1" destOrd="0" presId="urn:microsoft.com/office/officeart/2005/8/layout/vList4#2"/>
    <dgm:cxn modelId="{FF86DA94-1587-4465-A8FE-8FA0845E4AF6}" srcId="{0CC26422-B71F-46B3-ACA5-B157F33558C9}" destId="{D7F6BFFD-AB6B-437B-B104-826CD6E64061}" srcOrd="0" destOrd="0" parTransId="{FB933FA2-8623-48FD-A388-672C686E2C67}" sibTransId="{D8D3A126-F485-4EEB-9B22-ECA3C148D6EA}"/>
    <dgm:cxn modelId="{FE7146BC-E1FF-40A4-8EE8-FF0D7F15CE8C}" type="presOf" srcId="{A69E10B2-8CD0-4F60-B506-231D21D3CA09}" destId="{A80BB66B-DC16-442D-9903-7843EDE729CA}" srcOrd="1" destOrd="0" presId="urn:microsoft.com/office/officeart/2005/8/layout/vList4#2"/>
    <dgm:cxn modelId="{EC04D477-6068-4561-8031-028C8E42444A}" type="presOf" srcId="{0CC26422-B71F-46B3-ACA5-B157F33558C9}" destId="{936459CF-DF66-4574-8EE6-D374A7DB9D0B}" srcOrd="0" destOrd="0" presId="urn:microsoft.com/office/officeart/2005/8/layout/vList4#2"/>
    <dgm:cxn modelId="{E985E587-4799-4D32-9BDF-64EA18723069}" type="presOf" srcId="{0FA887B1-EA83-4D3D-9FA7-49837D964CE0}" destId="{7FB4E734-9DF1-48FB-84F4-BF6D22F9FCAF}" srcOrd="0" destOrd="0" presId="urn:microsoft.com/office/officeart/2005/8/layout/vList4#2"/>
    <dgm:cxn modelId="{6EB99DDB-20F5-4049-AD5F-91B832DE4B79}" srcId="{0CC26422-B71F-46B3-ACA5-B157F33558C9}" destId="{A69E10B2-8CD0-4F60-B506-231D21D3CA09}" srcOrd="2" destOrd="0" parTransId="{63BC9E14-C8BC-4476-9EE4-0DC31739CFC7}" sibTransId="{CE5FF76E-48A0-44AC-9ABA-1A23BB8F4E6B}"/>
    <dgm:cxn modelId="{100102C7-FC0F-4881-AE99-5A5349BACF2E}" type="presOf" srcId="{EF1DC604-2F2C-4944-BA1F-F7D54AB977B8}" destId="{06E862D3-AB1E-495B-B6DE-A37838C00E71}" srcOrd="0" destOrd="0" presId="urn:microsoft.com/office/officeart/2005/8/layout/vList4#2"/>
    <dgm:cxn modelId="{2F4F8159-D7C2-4120-A0DB-35CD29BA9BD6}" srcId="{0CC26422-B71F-46B3-ACA5-B157F33558C9}" destId="{EF1DC604-2F2C-4944-BA1F-F7D54AB977B8}" srcOrd="1" destOrd="0" parTransId="{EEE2528F-26FA-4675-AC0A-B5C91F31A374}" sibTransId="{7109B70D-3243-49D7-B772-A2D2D7D44A24}"/>
    <dgm:cxn modelId="{48D69C16-F529-4418-9846-78BE277F7AA6}" type="presOf" srcId="{D7F6BFFD-AB6B-437B-B104-826CD6E64061}" destId="{04371C56-9DBA-4B4D-8659-8C7194B15057}" srcOrd="1" destOrd="0" presId="urn:microsoft.com/office/officeart/2005/8/layout/vList4#2"/>
    <dgm:cxn modelId="{7A7CD11D-154D-4679-B324-56A8FE04E155}" type="presOf" srcId="{A69E10B2-8CD0-4F60-B506-231D21D3CA09}" destId="{586DE566-BEAB-4D14-91A9-914DD733D0C1}" srcOrd="0" destOrd="0" presId="urn:microsoft.com/office/officeart/2005/8/layout/vList4#2"/>
    <dgm:cxn modelId="{093B883B-7B4A-4A37-8A29-CEC9B08C4EB8}" srcId="{0CC26422-B71F-46B3-ACA5-B157F33558C9}" destId="{0FA887B1-EA83-4D3D-9FA7-49837D964CE0}" srcOrd="3" destOrd="0" parTransId="{10BFB47C-3765-4AE2-90B1-547ABE8BA188}" sibTransId="{D4332E9D-8B63-4033-91DE-DE82CAB84610}"/>
    <dgm:cxn modelId="{A248B4A3-29F6-424E-9B33-9E7741E57EAD}" type="presOf" srcId="{0FA887B1-EA83-4D3D-9FA7-49837D964CE0}" destId="{01547DDC-4C5A-4E8C-98DE-966EAFFFD025}" srcOrd="1" destOrd="0" presId="urn:microsoft.com/office/officeart/2005/8/layout/vList4#2"/>
    <dgm:cxn modelId="{FD159C37-6E32-4D54-ABB9-6F647B79AD69}" type="presParOf" srcId="{936459CF-DF66-4574-8EE6-D374A7DB9D0B}" destId="{AF8F912C-2656-4FC8-95E5-6ED17654D511}" srcOrd="0" destOrd="0" presId="urn:microsoft.com/office/officeart/2005/8/layout/vList4#2"/>
    <dgm:cxn modelId="{2BEDAB3A-FEF3-45CE-B61D-866C68EED2AE}" type="presParOf" srcId="{AF8F912C-2656-4FC8-95E5-6ED17654D511}" destId="{6710B486-2463-405E-A8E4-F64C629A0C48}" srcOrd="0" destOrd="0" presId="urn:microsoft.com/office/officeart/2005/8/layout/vList4#2"/>
    <dgm:cxn modelId="{CF68367B-A3EF-4553-B8B6-652EDCA5A529}" type="presParOf" srcId="{AF8F912C-2656-4FC8-95E5-6ED17654D511}" destId="{778E4926-2576-4FD8-A604-4FCC1D116D8D}" srcOrd="1" destOrd="0" presId="urn:microsoft.com/office/officeart/2005/8/layout/vList4#2"/>
    <dgm:cxn modelId="{894F6FA9-CF4A-49C6-8994-151E2E0F34F8}" type="presParOf" srcId="{AF8F912C-2656-4FC8-95E5-6ED17654D511}" destId="{04371C56-9DBA-4B4D-8659-8C7194B15057}" srcOrd="2" destOrd="0" presId="urn:microsoft.com/office/officeart/2005/8/layout/vList4#2"/>
    <dgm:cxn modelId="{CB5E24C6-4158-43B0-B910-360BFAC2ECBD}" type="presParOf" srcId="{936459CF-DF66-4574-8EE6-D374A7DB9D0B}" destId="{EF77A98E-3FE9-4277-BE0A-E53B854B3744}" srcOrd="1" destOrd="0" presId="urn:microsoft.com/office/officeart/2005/8/layout/vList4#2"/>
    <dgm:cxn modelId="{4696F633-AFAD-4326-9D53-84C6CBE1ABD0}" type="presParOf" srcId="{936459CF-DF66-4574-8EE6-D374A7DB9D0B}" destId="{52FF86D2-32FB-410E-B79A-2CC76A2B61E8}" srcOrd="2" destOrd="0" presId="urn:microsoft.com/office/officeart/2005/8/layout/vList4#2"/>
    <dgm:cxn modelId="{3E3C5CA2-6FC8-4511-87A1-8038D0A58135}" type="presParOf" srcId="{52FF86D2-32FB-410E-B79A-2CC76A2B61E8}" destId="{06E862D3-AB1E-495B-B6DE-A37838C00E71}" srcOrd="0" destOrd="0" presId="urn:microsoft.com/office/officeart/2005/8/layout/vList4#2"/>
    <dgm:cxn modelId="{E0D0A5C1-F4EA-4905-9483-966FE7048ED0}" type="presParOf" srcId="{52FF86D2-32FB-410E-B79A-2CC76A2B61E8}" destId="{D517406A-B4F0-4D9D-8961-496F93003B85}" srcOrd="1" destOrd="0" presId="urn:microsoft.com/office/officeart/2005/8/layout/vList4#2"/>
    <dgm:cxn modelId="{EC37A7C0-B81E-4B68-8D1F-214FE2D001AA}" type="presParOf" srcId="{52FF86D2-32FB-410E-B79A-2CC76A2B61E8}" destId="{B4846103-4595-47C1-BE70-7440FC55FF00}" srcOrd="2" destOrd="0" presId="urn:microsoft.com/office/officeart/2005/8/layout/vList4#2"/>
    <dgm:cxn modelId="{0704419E-1564-4501-9296-70DD85833969}" type="presParOf" srcId="{936459CF-DF66-4574-8EE6-D374A7DB9D0B}" destId="{01C2DF68-D56D-42FB-AA68-0F138C3F4CAD}" srcOrd="3" destOrd="0" presId="urn:microsoft.com/office/officeart/2005/8/layout/vList4#2"/>
    <dgm:cxn modelId="{9C976202-0C69-4AA3-B606-FC0175B2805D}" type="presParOf" srcId="{936459CF-DF66-4574-8EE6-D374A7DB9D0B}" destId="{F55CD69F-8E70-46A2-98D6-314DEF528C62}" srcOrd="4" destOrd="0" presId="urn:microsoft.com/office/officeart/2005/8/layout/vList4#2"/>
    <dgm:cxn modelId="{C4D6D07F-DE52-4555-8B1D-436D64C3149D}" type="presParOf" srcId="{F55CD69F-8E70-46A2-98D6-314DEF528C62}" destId="{586DE566-BEAB-4D14-91A9-914DD733D0C1}" srcOrd="0" destOrd="0" presId="urn:microsoft.com/office/officeart/2005/8/layout/vList4#2"/>
    <dgm:cxn modelId="{EF574AA2-5DA3-4130-A596-107A50D36188}" type="presParOf" srcId="{F55CD69F-8E70-46A2-98D6-314DEF528C62}" destId="{5C9F3ED1-A547-4528-816C-631BF414AB36}" srcOrd="1" destOrd="0" presId="urn:microsoft.com/office/officeart/2005/8/layout/vList4#2"/>
    <dgm:cxn modelId="{1D19997D-6934-4730-941E-D894BEAF327A}" type="presParOf" srcId="{F55CD69F-8E70-46A2-98D6-314DEF528C62}" destId="{A80BB66B-DC16-442D-9903-7843EDE729CA}" srcOrd="2" destOrd="0" presId="urn:microsoft.com/office/officeart/2005/8/layout/vList4#2"/>
    <dgm:cxn modelId="{30F78719-85E0-4ECA-873F-A48BB996A094}" type="presParOf" srcId="{936459CF-DF66-4574-8EE6-D374A7DB9D0B}" destId="{5AA19810-76FD-433B-894B-D53694E5A537}" srcOrd="5" destOrd="0" presId="urn:microsoft.com/office/officeart/2005/8/layout/vList4#2"/>
    <dgm:cxn modelId="{828BAB4C-CFE0-4E49-ABE9-54A310A3C001}" type="presParOf" srcId="{936459CF-DF66-4574-8EE6-D374A7DB9D0B}" destId="{65F3786A-7437-478D-B670-24207C6B3C34}" srcOrd="6" destOrd="0" presId="urn:microsoft.com/office/officeart/2005/8/layout/vList4#2"/>
    <dgm:cxn modelId="{9031F676-E0A0-407A-B0B5-ABD4FDE1150A}" type="presParOf" srcId="{65F3786A-7437-478D-B670-24207C6B3C34}" destId="{7FB4E734-9DF1-48FB-84F4-BF6D22F9FCAF}" srcOrd="0" destOrd="0" presId="urn:microsoft.com/office/officeart/2005/8/layout/vList4#2"/>
    <dgm:cxn modelId="{51503771-6835-490B-A2AE-1C6A08859FC6}" type="presParOf" srcId="{65F3786A-7437-478D-B670-24207C6B3C34}" destId="{1E080075-C509-4494-8877-E668EE04B50F}" srcOrd="1" destOrd="0" presId="urn:microsoft.com/office/officeart/2005/8/layout/vList4#2"/>
    <dgm:cxn modelId="{62633D69-153A-43DC-9D20-087AC1E8D56C}" type="presParOf" srcId="{65F3786A-7437-478D-B670-24207C6B3C34}" destId="{01547DDC-4C5A-4E8C-98DE-966EAFFFD02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700C0-8834-4FD4-8FD7-71DB247B9B91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6D9CB3-8B1F-4EE4-9E1F-1ED866BE696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Individual Study</a:t>
          </a:r>
          <a:endParaRPr lang="en-US" dirty="0"/>
        </a:p>
      </dgm:t>
    </dgm:pt>
    <dgm:pt modelId="{215D3A99-8470-4614-844F-45102DB1657B}" type="parTrans" cxnId="{D4355613-E982-42F5-88BA-9F0B613E93CE}">
      <dgm:prSet/>
      <dgm:spPr/>
      <dgm:t>
        <a:bodyPr/>
        <a:lstStyle/>
        <a:p>
          <a:endParaRPr lang="en-US"/>
        </a:p>
      </dgm:t>
    </dgm:pt>
    <dgm:pt modelId="{0DC0B80C-1CFD-4062-85BA-3FEA5AA411E9}" type="sibTrans" cxnId="{D4355613-E982-42F5-88BA-9F0B613E93CE}">
      <dgm:prSet/>
      <dgm:spPr/>
      <dgm:t>
        <a:bodyPr/>
        <a:lstStyle/>
        <a:p>
          <a:endParaRPr lang="en-US"/>
        </a:p>
      </dgm:t>
    </dgm:pt>
    <dgm:pt modelId="{EA2CC75B-AC18-4B59-AAE4-120B1F15F9A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Good for self motivated students</a:t>
          </a:r>
          <a:endParaRPr lang="en-US" dirty="0"/>
        </a:p>
      </dgm:t>
    </dgm:pt>
    <dgm:pt modelId="{B0AF12C9-7EE6-49FE-9DE1-EC749C5EDD4F}" type="parTrans" cxnId="{0005C57D-45D7-479A-B726-DCA9380D42A4}">
      <dgm:prSet/>
      <dgm:spPr/>
      <dgm:t>
        <a:bodyPr/>
        <a:lstStyle/>
        <a:p>
          <a:endParaRPr lang="en-US"/>
        </a:p>
      </dgm:t>
    </dgm:pt>
    <dgm:pt modelId="{37EB5785-5913-4355-B6E5-7B708C724ED9}" type="sibTrans" cxnId="{0005C57D-45D7-479A-B726-DCA9380D42A4}">
      <dgm:prSet/>
      <dgm:spPr/>
      <dgm:t>
        <a:bodyPr/>
        <a:lstStyle/>
        <a:p>
          <a:endParaRPr lang="en-US"/>
        </a:p>
      </dgm:t>
    </dgm:pt>
    <dgm:pt modelId="{999FF384-9355-4D92-867D-5BC97FD0E2B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Professional Courses</a:t>
          </a:r>
          <a:endParaRPr lang="en-US" dirty="0"/>
        </a:p>
      </dgm:t>
    </dgm:pt>
    <dgm:pt modelId="{A6DBF4E2-FAA8-4908-9218-E0941B161981}" type="parTrans" cxnId="{66D198EF-85A3-425F-A3EE-585B9C0977E2}">
      <dgm:prSet/>
      <dgm:spPr/>
      <dgm:t>
        <a:bodyPr/>
        <a:lstStyle/>
        <a:p>
          <a:endParaRPr lang="en-US"/>
        </a:p>
      </dgm:t>
    </dgm:pt>
    <dgm:pt modelId="{BA318AB5-C087-4468-A527-7F60D24691B0}" type="sibTrans" cxnId="{66D198EF-85A3-425F-A3EE-585B9C0977E2}">
      <dgm:prSet/>
      <dgm:spPr/>
      <dgm:t>
        <a:bodyPr/>
        <a:lstStyle/>
        <a:p>
          <a:endParaRPr lang="en-US"/>
        </a:p>
      </dgm:t>
    </dgm:pt>
    <dgm:pt modelId="{EAFFFF13-5E0B-45EB-97E8-01A421CEF19D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Better for students who need extra discipline/motivation</a:t>
          </a:r>
          <a:endParaRPr lang="en-US" dirty="0"/>
        </a:p>
      </dgm:t>
    </dgm:pt>
    <dgm:pt modelId="{19456CCC-B01E-4911-8809-B0EF3EE5BD37}" type="parTrans" cxnId="{8EED33E1-D6E4-4416-BBAE-5753C0DD67E0}">
      <dgm:prSet/>
      <dgm:spPr/>
      <dgm:t>
        <a:bodyPr/>
        <a:lstStyle/>
        <a:p>
          <a:endParaRPr lang="en-US"/>
        </a:p>
      </dgm:t>
    </dgm:pt>
    <dgm:pt modelId="{A2149937-CCF0-46B9-8C83-4EE3F4035928}" type="sibTrans" cxnId="{8EED33E1-D6E4-4416-BBAE-5753C0DD67E0}">
      <dgm:prSet/>
      <dgm:spPr/>
      <dgm:t>
        <a:bodyPr/>
        <a:lstStyle/>
        <a:p>
          <a:endParaRPr lang="en-US"/>
        </a:p>
      </dgm:t>
    </dgm:pt>
    <dgm:pt modelId="{960FF356-5771-4E96-BD0E-49CB29D4C8F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Materials available from LSAC.org</a:t>
          </a:r>
        </a:p>
      </dgm:t>
    </dgm:pt>
    <dgm:pt modelId="{5208BF37-6A45-43F6-9CFB-F66299F32F2D}" type="parTrans" cxnId="{60417CE2-236E-4F52-BC00-8F5D82829F13}">
      <dgm:prSet/>
      <dgm:spPr/>
      <dgm:t>
        <a:bodyPr/>
        <a:lstStyle/>
        <a:p>
          <a:endParaRPr lang="en-US"/>
        </a:p>
      </dgm:t>
    </dgm:pt>
    <dgm:pt modelId="{6E791E19-C1B5-4A78-8B5B-1EF41E058386}" type="sibTrans" cxnId="{60417CE2-236E-4F52-BC00-8F5D82829F13}">
      <dgm:prSet/>
      <dgm:spPr/>
      <dgm:t>
        <a:bodyPr/>
        <a:lstStyle/>
        <a:p>
          <a:endParaRPr lang="en-US"/>
        </a:p>
      </dgm:t>
    </dgm:pt>
    <dgm:pt modelId="{A3CC5E9F-C927-4E7D-839D-2EA016C1131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Personal assistance – can ask questions</a:t>
          </a:r>
        </a:p>
      </dgm:t>
    </dgm:pt>
    <dgm:pt modelId="{AE6B2F3F-852A-4B15-B99B-39DC13D38888}" type="parTrans" cxnId="{FE2778E7-CA98-41F2-AFDD-2535D668F1C1}">
      <dgm:prSet/>
      <dgm:spPr/>
      <dgm:t>
        <a:bodyPr/>
        <a:lstStyle/>
        <a:p>
          <a:endParaRPr lang="en-US"/>
        </a:p>
      </dgm:t>
    </dgm:pt>
    <dgm:pt modelId="{57F7E4A2-B839-4AEA-856C-202C2BF6302F}" type="sibTrans" cxnId="{FE2778E7-CA98-41F2-AFDD-2535D668F1C1}">
      <dgm:prSet/>
      <dgm:spPr/>
      <dgm:t>
        <a:bodyPr/>
        <a:lstStyle/>
        <a:p>
          <a:endParaRPr lang="en-US"/>
        </a:p>
      </dgm:t>
    </dgm:pt>
    <dgm:pt modelId="{A272CEC4-50C3-4E61-B71D-AEF922B7528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Good materials</a:t>
          </a:r>
        </a:p>
      </dgm:t>
    </dgm:pt>
    <dgm:pt modelId="{1457C6F5-BBE3-48FD-A6BB-5805B05A036D}" type="sibTrans" cxnId="{2FBDEFCA-B04E-4FF7-9A41-0813F4B19931}">
      <dgm:prSet/>
      <dgm:spPr/>
      <dgm:t>
        <a:bodyPr/>
        <a:lstStyle/>
        <a:p>
          <a:endParaRPr lang="en-US"/>
        </a:p>
      </dgm:t>
    </dgm:pt>
    <dgm:pt modelId="{79C0AF34-AF95-43FA-AA60-6B626C859553}" type="parTrans" cxnId="{2FBDEFCA-B04E-4FF7-9A41-0813F4B19931}">
      <dgm:prSet/>
      <dgm:spPr/>
      <dgm:t>
        <a:bodyPr/>
        <a:lstStyle/>
        <a:p>
          <a:endParaRPr lang="en-US"/>
        </a:p>
      </dgm:t>
    </dgm:pt>
    <dgm:pt modelId="{E0E0589D-54DA-437A-8CAC-ED520995E8BE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Cost: $750-1500</a:t>
          </a:r>
          <a:endParaRPr lang="en-US" dirty="0"/>
        </a:p>
      </dgm:t>
    </dgm:pt>
    <dgm:pt modelId="{B057B845-647A-4C42-A14F-19DF9C5E4515}" type="sibTrans" cxnId="{A912FAEE-77E8-414E-A677-E3F5C1E3A413}">
      <dgm:prSet/>
      <dgm:spPr/>
      <dgm:t>
        <a:bodyPr/>
        <a:lstStyle/>
        <a:p>
          <a:endParaRPr lang="en-US"/>
        </a:p>
      </dgm:t>
    </dgm:pt>
    <dgm:pt modelId="{7796FB68-CED4-4433-88EE-AF8DE301F195}" type="parTrans" cxnId="{A912FAEE-77E8-414E-A677-E3F5C1E3A413}">
      <dgm:prSet/>
      <dgm:spPr/>
      <dgm:t>
        <a:bodyPr/>
        <a:lstStyle/>
        <a:p>
          <a:endParaRPr lang="en-US"/>
        </a:p>
      </dgm:t>
    </dgm:pt>
    <dgm:pt modelId="{0C651359-D218-4F9A-932C-47AD5E1984B7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Study guides available in bookstores and online</a:t>
          </a:r>
        </a:p>
      </dgm:t>
    </dgm:pt>
    <dgm:pt modelId="{922ECF7F-648B-4C9A-9F19-47150F062B64}" type="sibTrans" cxnId="{69F81D03-E1AB-4A6B-B045-1CD2C69B2684}">
      <dgm:prSet/>
      <dgm:spPr/>
      <dgm:t>
        <a:bodyPr/>
        <a:lstStyle/>
        <a:p>
          <a:endParaRPr lang="en-US"/>
        </a:p>
      </dgm:t>
    </dgm:pt>
    <dgm:pt modelId="{01F4C254-C95C-4721-BFCE-9179178F6DDE}" type="parTrans" cxnId="{69F81D03-E1AB-4A6B-B045-1CD2C69B2684}">
      <dgm:prSet/>
      <dgm:spPr/>
      <dgm:t>
        <a:bodyPr/>
        <a:lstStyle/>
        <a:p>
          <a:endParaRPr lang="en-US"/>
        </a:p>
      </dgm:t>
    </dgm:pt>
    <dgm:pt modelId="{CF28EA82-BD77-4483-9A0B-ACAA9AAF5C65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Cost: $0-150</a:t>
          </a:r>
          <a:endParaRPr lang="en-US" dirty="0"/>
        </a:p>
      </dgm:t>
    </dgm:pt>
    <dgm:pt modelId="{64C77C8A-928E-4F60-9BA4-2D2B3323D5DE}" type="sibTrans" cxnId="{307F1CD3-8C3D-4C34-A0CB-773911D3CF8C}">
      <dgm:prSet/>
      <dgm:spPr/>
      <dgm:t>
        <a:bodyPr/>
        <a:lstStyle/>
        <a:p>
          <a:endParaRPr lang="en-US"/>
        </a:p>
      </dgm:t>
    </dgm:pt>
    <dgm:pt modelId="{23CF5289-8309-43D3-BEB4-08D274889E2C}" type="parTrans" cxnId="{307F1CD3-8C3D-4C34-A0CB-773911D3CF8C}">
      <dgm:prSet/>
      <dgm:spPr/>
      <dgm:t>
        <a:bodyPr/>
        <a:lstStyle/>
        <a:p>
          <a:endParaRPr lang="en-US"/>
        </a:p>
      </dgm:t>
    </dgm:pt>
    <dgm:pt modelId="{BA019631-0ADE-46F4-9C6C-F879C3EACE59}" type="pres">
      <dgm:prSet presAssocID="{074700C0-8834-4FD4-8FD7-71DB247B9B9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F7865-2070-4BFE-A5A2-B1A5E99215A3}" type="pres">
      <dgm:prSet presAssocID="{074700C0-8834-4FD4-8FD7-71DB247B9B91}" presName="dummyMaxCanvas" presStyleCnt="0"/>
      <dgm:spPr/>
    </dgm:pt>
    <dgm:pt modelId="{2B0EE9C8-CB4E-4938-8FB0-3A80CCDA9BFE}" type="pres">
      <dgm:prSet presAssocID="{074700C0-8834-4FD4-8FD7-71DB247B9B91}" presName="parentComposite" presStyleCnt="0"/>
      <dgm:spPr/>
    </dgm:pt>
    <dgm:pt modelId="{79BBD302-A8BF-4EDD-AEAA-1F4CDB914936}" type="pres">
      <dgm:prSet presAssocID="{074700C0-8834-4FD4-8FD7-71DB247B9B91}" presName="parent1" presStyleLbl="alignAccFollowNode1" presStyleIdx="0" presStyleCnt="4" custScaleX="228627" custLinFactNeighborX="-5197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AF15F10-FF66-48F7-8998-C591903D2BE0}" type="pres">
      <dgm:prSet presAssocID="{074700C0-8834-4FD4-8FD7-71DB247B9B91}" presName="parent2" presStyleLbl="alignAccFollowNode1" presStyleIdx="1" presStyleCnt="4" custScaleX="228625" custLinFactNeighborX="5144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5B08BC0-FDD0-464F-801F-6A3D84812D24}" type="pres">
      <dgm:prSet presAssocID="{074700C0-8834-4FD4-8FD7-71DB247B9B91}" presName="childrenComposite" presStyleCnt="0"/>
      <dgm:spPr/>
    </dgm:pt>
    <dgm:pt modelId="{E4D212A7-4000-4321-853E-2B7219DB2F60}" type="pres">
      <dgm:prSet presAssocID="{074700C0-8834-4FD4-8FD7-71DB247B9B91}" presName="dummyMaxCanvas_ChildArea" presStyleCnt="0"/>
      <dgm:spPr/>
    </dgm:pt>
    <dgm:pt modelId="{B1D12EF4-A66B-4BD5-9634-B2BF520F8997}" type="pres">
      <dgm:prSet presAssocID="{074700C0-8834-4FD4-8FD7-71DB247B9B91}" presName="fulcrum" presStyleLbl="alignAccFollowNode1" presStyleIdx="2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D91B61C5-EB82-4C62-BA73-30E78AF96174}" type="pres">
      <dgm:prSet presAssocID="{074700C0-8834-4FD4-8FD7-71DB247B9B91}" presName="balance_44" presStyleLbl="alignAccFollowNode1" presStyleIdx="3" presStyleCnt="4" custScaleX="198293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4D2F579A-589B-4B5E-BFFE-CD943CC46E8A}" type="pres">
      <dgm:prSet presAssocID="{074700C0-8834-4FD4-8FD7-71DB247B9B91}" presName="right_44_1" presStyleLbl="node1" presStyleIdx="0" presStyleCnt="8" custScaleX="228625" custLinFactNeighborX="51444" custLinFactNeighborY="-1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764933D-CED3-4012-85C0-9766F477367D}" type="pres">
      <dgm:prSet presAssocID="{074700C0-8834-4FD4-8FD7-71DB247B9B91}" presName="right_44_2" presStyleLbl="node1" presStyleIdx="1" presStyleCnt="8" custScaleX="228625" custLinFactNeighborX="51978" custLinFactNeighborY="-1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07B404-562E-487A-9638-FC153D2271F1}" type="pres">
      <dgm:prSet presAssocID="{074700C0-8834-4FD4-8FD7-71DB247B9B91}" presName="right_44_3" presStyleLbl="node1" presStyleIdx="2" presStyleCnt="8" custScaleX="228625" custLinFactNeighborX="51978" custLinFactNeighborY="-1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45A873-DE7F-4BE6-AE71-E99C0400475D}" type="pres">
      <dgm:prSet presAssocID="{074700C0-8834-4FD4-8FD7-71DB247B9B91}" presName="right_44_4" presStyleLbl="node1" presStyleIdx="3" presStyleCnt="8" custScaleX="228625" custLinFactNeighborX="51978" custLinFactNeighborY="-1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89DE62-708A-42E9-B5CC-F95DF3CBD82A}" type="pres">
      <dgm:prSet presAssocID="{074700C0-8834-4FD4-8FD7-71DB247B9B91}" presName="left_44_1" presStyleLbl="node1" presStyleIdx="4" presStyleCnt="8" custScaleX="228627" custLinFactNeighborX="-51977" custLinFactNeighborY="-16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A871BB-8B9D-4AE7-B84B-C75547F82DC6}" type="pres">
      <dgm:prSet presAssocID="{074700C0-8834-4FD4-8FD7-71DB247B9B91}" presName="left_44_2" presStyleLbl="node1" presStyleIdx="5" presStyleCnt="8" custScaleX="228627" custLinFactNeighborX="-51977" custLinFactNeighborY="-16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F04B26-9EBC-44F2-9242-E1243856D3E5}" type="pres">
      <dgm:prSet presAssocID="{074700C0-8834-4FD4-8FD7-71DB247B9B91}" presName="left_44_3" presStyleLbl="node1" presStyleIdx="6" presStyleCnt="8" custScaleX="228627" custLinFactNeighborX="-51977" custLinFactNeighborY="-16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5C2DC9-E3BC-481E-87AB-84B0322ECBEE}" type="pres">
      <dgm:prSet presAssocID="{074700C0-8834-4FD4-8FD7-71DB247B9B91}" presName="left_44_4" presStyleLbl="node1" presStyleIdx="7" presStyleCnt="8" custScaleX="228627" custLinFactNeighborX="-51977" custLinFactNeighborY="-16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A912FAEE-77E8-414E-A677-E3F5C1E3A413}" srcId="{999FF384-9355-4D92-867D-5BC97FD0E2BF}" destId="{E0E0589D-54DA-437A-8CAC-ED520995E8BE}" srcOrd="0" destOrd="0" parTransId="{7796FB68-CED4-4433-88EE-AF8DE301F195}" sibTransId="{B057B845-647A-4C42-A14F-19DF9C5E4515}"/>
    <dgm:cxn modelId="{FE2778E7-CA98-41F2-AFDD-2535D668F1C1}" srcId="{999FF384-9355-4D92-867D-5BC97FD0E2BF}" destId="{A3CC5E9F-C927-4E7D-839D-2EA016C11314}" srcOrd="2" destOrd="0" parTransId="{AE6B2F3F-852A-4B15-B99B-39DC13D38888}" sibTransId="{57F7E4A2-B839-4AEA-856C-202C2BF6302F}"/>
    <dgm:cxn modelId="{0005C57D-45D7-479A-B726-DCA9380D42A4}" srcId="{266D9CB3-8B1F-4EE4-9E1F-1ED866BE696F}" destId="{EA2CC75B-AC18-4B59-AAE4-120B1F15F9A0}" srcOrd="3" destOrd="0" parTransId="{B0AF12C9-7EE6-49FE-9DE1-EC749C5EDD4F}" sibTransId="{37EB5785-5913-4355-B6E5-7B708C724ED9}"/>
    <dgm:cxn modelId="{497DFE57-7DFE-4352-9116-54C1B7C993D9}" type="presOf" srcId="{E0E0589D-54DA-437A-8CAC-ED520995E8BE}" destId="{4D2F579A-589B-4B5E-BFFE-CD943CC46E8A}" srcOrd="0" destOrd="0" presId="urn:microsoft.com/office/officeart/2005/8/layout/balance1"/>
    <dgm:cxn modelId="{69F81D03-E1AB-4A6B-B045-1CD2C69B2684}" srcId="{266D9CB3-8B1F-4EE4-9E1F-1ED866BE696F}" destId="{0C651359-D218-4F9A-932C-47AD5E1984B7}" srcOrd="1" destOrd="0" parTransId="{01F4C254-C95C-4721-BFCE-9179178F6DDE}" sibTransId="{922ECF7F-648B-4C9A-9F19-47150F062B64}"/>
    <dgm:cxn modelId="{DA23FA8A-0E91-43DB-BEC8-D729CAE52E3F}" type="presOf" srcId="{A3CC5E9F-C927-4E7D-839D-2EA016C11314}" destId="{3207B404-562E-487A-9638-FC153D2271F1}" srcOrd="0" destOrd="0" presId="urn:microsoft.com/office/officeart/2005/8/layout/balance1"/>
    <dgm:cxn modelId="{EB541305-2612-48BD-A668-CCB231285F0B}" type="presOf" srcId="{EAFFFF13-5E0B-45EB-97E8-01A421CEF19D}" destId="{0145A873-DE7F-4BE6-AE71-E99C0400475D}" srcOrd="0" destOrd="0" presId="urn:microsoft.com/office/officeart/2005/8/layout/balance1"/>
    <dgm:cxn modelId="{0DA653B3-8665-4DF1-9A32-2B3CC9477B59}" type="presOf" srcId="{EA2CC75B-AC18-4B59-AAE4-120B1F15F9A0}" destId="{625C2DC9-E3BC-481E-87AB-84B0322ECBEE}" srcOrd="0" destOrd="0" presId="urn:microsoft.com/office/officeart/2005/8/layout/balance1"/>
    <dgm:cxn modelId="{24480977-6542-433D-B90E-2EB1A22A52A1}" type="presOf" srcId="{0C651359-D218-4F9A-932C-47AD5E1984B7}" destId="{51A871BB-8B9D-4AE7-B84B-C75547F82DC6}" srcOrd="0" destOrd="0" presId="urn:microsoft.com/office/officeart/2005/8/layout/balance1"/>
    <dgm:cxn modelId="{DD06D5D0-1B69-4783-9565-EC75EC1264C8}" type="presOf" srcId="{266D9CB3-8B1F-4EE4-9E1F-1ED866BE696F}" destId="{79BBD302-A8BF-4EDD-AEAA-1F4CDB914936}" srcOrd="0" destOrd="0" presId="urn:microsoft.com/office/officeart/2005/8/layout/balance1"/>
    <dgm:cxn modelId="{2FBDEFCA-B04E-4FF7-9A41-0813F4B19931}" srcId="{999FF384-9355-4D92-867D-5BC97FD0E2BF}" destId="{A272CEC4-50C3-4E61-B71D-AEF922B75284}" srcOrd="1" destOrd="0" parTransId="{79C0AF34-AF95-43FA-AA60-6B626C859553}" sibTransId="{1457C6F5-BBE3-48FD-A6BB-5805B05A036D}"/>
    <dgm:cxn modelId="{C42D35DE-24A9-4976-8F70-A6F7225AD590}" type="presOf" srcId="{074700C0-8834-4FD4-8FD7-71DB247B9B91}" destId="{BA019631-0ADE-46F4-9C6C-F879C3EACE59}" srcOrd="0" destOrd="0" presId="urn:microsoft.com/office/officeart/2005/8/layout/balance1"/>
    <dgm:cxn modelId="{7650972B-4286-4254-A42E-A1A992DE8C5C}" type="presOf" srcId="{960FF356-5771-4E96-BD0E-49CB29D4C8F4}" destId="{5FF04B26-9EBC-44F2-9242-E1243856D3E5}" srcOrd="0" destOrd="0" presId="urn:microsoft.com/office/officeart/2005/8/layout/balance1"/>
    <dgm:cxn modelId="{307F1CD3-8C3D-4C34-A0CB-773911D3CF8C}" srcId="{266D9CB3-8B1F-4EE4-9E1F-1ED866BE696F}" destId="{CF28EA82-BD77-4483-9A0B-ACAA9AAF5C65}" srcOrd="0" destOrd="0" parTransId="{23CF5289-8309-43D3-BEB4-08D274889E2C}" sibTransId="{64C77C8A-928E-4F60-9BA4-2D2B3323D5DE}"/>
    <dgm:cxn modelId="{8EED33E1-D6E4-4416-BBAE-5753C0DD67E0}" srcId="{999FF384-9355-4D92-867D-5BC97FD0E2BF}" destId="{EAFFFF13-5E0B-45EB-97E8-01A421CEF19D}" srcOrd="3" destOrd="0" parTransId="{19456CCC-B01E-4911-8809-B0EF3EE5BD37}" sibTransId="{A2149937-CCF0-46B9-8C83-4EE3F4035928}"/>
    <dgm:cxn modelId="{60417CE2-236E-4F52-BC00-8F5D82829F13}" srcId="{266D9CB3-8B1F-4EE4-9E1F-1ED866BE696F}" destId="{960FF356-5771-4E96-BD0E-49CB29D4C8F4}" srcOrd="2" destOrd="0" parTransId="{5208BF37-6A45-43F6-9CFB-F66299F32F2D}" sibTransId="{6E791E19-C1B5-4A78-8B5B-1EF41E058386}"/>
    <dgm:cxn modelId="{ECA812AB-731B-4F21-A93B-C86E8DE3D9E2}" type="presOf" srcId="{999FF384-9355-4D92-867D-5BC97FD0E2BF}" destId="{4AF15F10-FF66-48F7-8998-C591903D2BE0}" srcOrd="0" destOrd="0" presId="urn:microsoft.com/office/officeart/2005/8/layout/balance1"/>
    <dgm:cxn modelId="{054C6798-549A-4966-A292-B3A15AC09634}" type="presOf" srcId="{A272CEC4-50C3-4E61-B71D-AEF922B75284}" destId="{9764933D-CED3-4012-85C0-9766F477367D}" srcOrd="0" destOrd="0" presId="urn:microsoft.com/office/officeart/2005/8/layout/balance1"/>
    <dgm:cxn modelId="{D4355613-E982-42F5-88BA-9F0B613E93CE}" srcId="{074700C0-8834-4FD4-8FD7-71DB247B9B91}" destId="{266D9CB3-8B1F-4EE4-9E1F-1ED866BE696F}" srcOrd="0" destOrd="0" parTransId="{215D3A99-8470-4614-844F-45102DB1657B}" sibTransId="{0DC0B80C-1CFD-4062-85BA-3FEA5AA411E9}"/>
    <dgm:cxn modelId="{66D198EF-85A3-425F-A3EE-585B9C0977E2}" srcId="{074700C0-8834-4FD4-8FD7-71DB247B9B91}" destId="{999FF384-9355-4D92-867D-5BC97FD0E2BF}" srcOrd="1" destOrd="0" parTransId="{A6DBF4E2-FAA8-4908-9218-E0941B161981}" sibTransId="{BA318AB5-C087-4468-A527-7F60D24691B0}"/>
    <dgm:cxn modelId="{8AE7FCFD-3B7A-438C-90FE-1F69E340D68F}" type="presOf" srcId="{CF28EA82-BD77-4483-9A0B-ACAA9AAF5C65}" destId="{5189DE62-708A-42E9-B5CC-F95DF3CBD82A}" srcOrd="0" destOrd="0" presId="urn:microsoft.com/office/officeart/2005/8/layout/balance1"/>
    <dgm:cxn modelId="{58E51292-7BEB-4123-9BAC-ECC01FB6E4F9}" type="presParOf" srcId="{BA019631-0ADE-46F4-9C6C-F879C3EACE59}" destId="{2F4F7865-2070-4BFE-A5A2-B1A5E99215A3}" srcOrd="0" destOrd="0" presId="urn:microsoft.com/office/officeart/2005/8/layout/balance1"/>
    <dgm:cxn modelId="{3F838362-7804-47C8-A24C-4A71EDD4E226}" type="presParOf" srcId="{BA019631-0ADE-46F4-9C6C-F879C3EACE59}" destId="{2B0EE9C8-CB4E-4938-8FB0-3A80CCDA9BFE}" srcOrd="1" destOrd="0" presId="urn:microsoft.com/office/officeart/2005/8/layout/balance1"/>
    <dgm:cxn modelId="{88C1C1DE-16CA-43C3-9CEC-7C53DD33A28B}" type="presParOf" srcId="{2B0EE9C8-CB4E-4938-8FB0-3A80CCDA9BFE}" destId="{79BBD302-A8BF-4EDD-AEAA-1F4CDB914936}" srcOrd="0" destOrd="0" presId="urn:microsoft.com/office/officeart/2005/8/layout/balance1"/>
    <dgm:cxn modelId="{0AEB4F6C-A485-4FAC-9B28-FE13228B75AA}" type="presParOf" srcId="{2B0EE9C8-CB4E-4938-8FB0-3A80CCDA9BFE}" destId="{4AF15F10-FF66-48F7-8998-C591903D2BE0}" srcOrd="1" destOrd="0" presId="urn:microsoft.com/office/officeart/2005/8/layout/balance1"/>
    <dgm:cxn modelId="{805A556B-5029-477D-A1F5-3E589F1371C1}" type="presParOf" srcId="{BA019631-0ADE-46F4-9C6C-F879C3EACE59}" destId="{35B08BC0-FDD0-464F-801F-6A3D84812D24}" srcOrd="2" destOrd="0" presId="urn:microsoft.com/office/officeart/2005/8/layout/balance1"/>
    <dgm:cxn modelId="{06A773DD-F1DE-456B-BBA0-27AC624E03AB}" type="presParOf" srcId="{35B08BC0-FDD0-464F-801F-6A3D84812D24}" destId="{E4D212A7-4000-4321-853E-2B7219DB2F60}" srcOrd="0" destOrd="0" presId="urn:microsoft.com/office/officeart/2005/8/layout/balance1"/>
    <dgm:cxn modelId="{8F84B81C-F8B0-4F54-ABC5-DA5ECA8F6B2B}" type="presParOf" srcId="{35B08BC0-FDD0-464F-801F-6A3D84812D24}" destId="{B1D12EF4-A66B-4BD5-9634-B2BF520F8997}" srcOrd="1" destOrd="0" presId="urn:microsoft.com/office/officeart/2005/8/layout/balance1"/>
    <dgm:cxn modelId="{886321E5-71DE-4EC5-8111-2CBCCC7734F3}" type="presParOf" srcId="{35B08BC0-FDD0-464F-801F-6A3D84812D24}" destId="{D91B61C5-EB82-4C62-BA73-30E78AF96174}" srcOrd="2" destOrd="0" presId="urn:microsoft.com/office/officeart/2005/8/layout/balance1"/>
    <dgm:cxn modelId="{7D9FC391-E8D0-4C29-9A9E-EEE5146FF93F}" type="presParOf" srcId="{35B08BC0-FDD0-464F-801F-6A3D84812D24}" destId="{4D2F579A-589B-4B5E-BFFE-CD943CC46E8A}" srcOrd="3" destOrd="0" presId="urn:microsoft.com/office/officeart/2005/8/layout/balance1"/>
    <dgm:cxn modelId="{27BA6262-BA8E-4210-AE72-EE25874C990B}" type="presParOf" srcId="{35B08BC0-FDD0-464F-801F-6A3D84812D24}" destId="{9764933D-CED3-4012-85C0-9766F477367D}" srcOrd="4" destOrd="0" presId="urn:microsoft.com/office/officeart/2005/8/layout/balance1"/>
    <dgm:cxn modelId="{BC40C528-248A-485D-8AE4-D4AE70008248}" type="presParOf" srcId="{35B08BC0-FDD0-464F-801F-6A3D84812D24}" destId="{3207B404-562E-487A-9638-FC153D2271F1}" srcOrd="5" destOrd="0" presId="urn:microsoft.com/office/officeart/2005/8/layout/balance1"/>
    <dgm:cxn modelId="{23212AED-7BF5-44A2-B611-D93C38F9348A}" type="presParOf" srcId="{35B08BC0-FDD0-464F-801F-6A3D84812D24}" destId="{0145A873-DE7F-4BE6-AE71-E99C0400475D}" srcOrd="6" destOrd="0" presId="urn:microsoft.com/office/officeart/2005/8/layout/balance1"/>
    <dgm:cxn modelId="{1E5F75EE-0404-4814-81DD-015520605CE4}" type="presParOf" srcId="{35B08BC0-FDD0-464F-801F-6A3D84812D24}" destId="{5189DE62-708A-42E9-B5CC-F95DF3CBD82A}" srcOrd="7" destOrd="0" presId="urn:microsoft.com/office/officeart/2005/8/layout/balance1"/>
    <dgm:cxn modelId="{CCDD26D2-EE3F-425B-9BE4-E23326EE56AE}" type="presParOf" srcId="{35B08BC0-FDD0-464F-801F-6A3D84812D24}" destId="{51A871BB-8B9D-4AE7-B84B-C75547F82DC6}" srcOrd="8" destOrd="0" presId="urn:microsoft.com/office/officeart/2005/8/layout/balance1"/>
    <dgm:cxn modelId="{C187E913-F046-45E2-A23B-EBE7CE1B2F02}" type="presParOf" srcId="{35B08BC0-FDD0-464F-801F-6A3D84812D24}" destId="{5FF04B26-9EBC-44F2-9242-E1243856D3E5}" srcOrd="9" destOrd="0" presId="urn:microsoft.com/office/officeart/2005/8/layout/balance1"/>
    <dgm:cxn modelId="{4B5D3050-6D71-4A6A-8B9F-73841B31A80C}" type="presParOf" srcId="{35B08BC0-FDD0-464F-801F-6A3D84812D24}" destId="{625C2DC9-E3BC-481E-87AB-84B0322ECBEE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59DC-D834-4DA4-BBB8-CB1EA21159BD}">
      <dsp:nvSpPr>
        <dsp:cNvPr id="0" name=""/>
        <dsp:cNvSpPr/>
      </dsp:nvSpPr>
      <dsp:spPr>
        <a:xfrm>
          <a:off x="207886" y="1642"/>
          <a:ext cx="1989331" cy="137064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38231-D998-4261-B9B4-724EAED7BA7E}">
      <dsp:nvSpPr>
        <dsp:cNvPr id="0" name=""/>
        <dsp:cNvSpPr/>
      </dsp:nvSpPr>
      <dsp:spPr>
        <a:xfrm>
          <a:off x="207886" y="1372291"/>
          <a:ext cx="1989331" cy="73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Writing  and Editing</a:t>
          </a:r>
          <a:endParaRPr lang="en-US" sz="1200" kern="1200" dirty="0"/>
        </a:p>
      </dsp:txBody>
      <dsp:txXfrm>
        <a:off x="207886" y="1372291"/>
        <a:ext cx="1989331" cy="738041"/>
      </dsp:txXfrm>
    </dsp:sp>
    <dsp:sp modelId="{6040D5BD-F2FB-4C8E-8DD9-06092CEB1398}">
      <dsp:nvSpPr>
        <dsp:cNvPr id="0" name=""/>
        <dsp:cNvSpPr/>
      </dsp:nvSpPr>
      <dsp:spPr>
        <a:xfrm>
          <a:off x="2396234" y="1642"/>
          <a:ext cx="1989331" cy="137064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1BA0B-5C1D-451E-9B78-8711D53CCDC2}">
      <dsp:nvSpPr>
        <dsp:cNvPr id="0" name=""/>
        <dsp:cNvSpPr/>
      </dsp:nvSpPr>
      <dsp:spPr>
        <a:xfrm>
          <a:off x="2396234" y="1372291"/>
          <a:ext cx="1989331" cy="73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Oral Communication and Listening</a:t>
          </a:r>
        </a:p>
      </dsp:txBody>
      <dsp:txXfrm>
        <a:off x="2396234" y="1372291"/>
        <a:ext cx="1989331" cy="738041"/>
      </dsp:txXfrm>
    </dsp:sp>
    <dsp:sp modelId="{0D681362-0584-4899-AC43-910906FEB969}">
      <dsp:nvSpPr>
        <dsp:cNvPr id="0" name=""/>
        <dsp:cNvSpPr/>
      </dsp:nvSpPr>
      <dsp:spPr>
        <a:xfrm>
          <a:off x="4584582" y="1642"/>
          <a:ext cx="1989331" cy="137064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E8E86-E551-45A9-91B7-4B8BDB13E965}">
      <dsp:nvSpPr>
        <dsp:cNvPr id="0" name=""/>
        <dsp:cNvSpPr/>
      </dsp:nvSpPr>
      <dsp:spPr>
        <a:xfrm>
          <a:off x="4584582" y="1372291"/>
          <a:ext cx="1989331" cy="73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Critical Thinking &amp; Problem Solving</a:t>
          </a:r>
        </a:p>
      </dsp:txBody>
      <dsp:txXfrm>
        <a:off x="4584582" y="1372291"/>
        <a:ext cx="1989331" cy="738041"/>
      </dsp:txXfrm>
    </dsp:sp>
    <dsp:sp modelId="{E5BBE32F-D0E8-4DF8-8F82-D7714C14F3C0}">
      <dsp:nvSpPr>
        <dsp:cNvPr id="0" name=""/>
        <dsp:cNvSpPr/>
      </dsp:nvSpPr>
      <dsp:spPr>
        <a:xfrm>
          <a:off x="207886" y="2309266"/>
          <a:ext cx="1989331" cy="137064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5685D-FDF6-4E48-86D7-4FB4DDFBD36B}">
      <dsp:nvSpPr>
        <dsp:cNvPr id="0" name=""/>
        <dsp:cNvSpPr/>
      </dsp:nvSpPr>
      <dsp:spPr>
        <a:xfrm>
          <a:off x="207886" y="3679915"/>
          <a:ext cx="1989331" cy="73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Research</a:t>
          </a:r>
        </a:p>
      </dsp:txBody>
      <dsp:txXfrm>
        <a:off x="207886" y="3679915"/>
        <a:ext cx="1989331" cy="738041"/>
      </dsp:txXfrm>
    </dsp:sp>
    <dsp:sp modelId="{4A16580B-6487-419E-A779-C928F02290D0}">
      <dsp:nvSpPr>
        <dsp:cNvPr id="0" name=""/>
        <dsp:cNvSpPr/>
      </dsp:nvSpPr>
      <dsp:spPr>
        <a:xfrm>
          <a:off x="2396234" y="2309266"/>
          <a:ext cx="1989331" cy="1370649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B49A5-A494-4746-8048-C0E0B3E56A1A}">
      <dsp:nvSpPr>
        <dsp:cNvPr id="0" name=""/>
        <dsp:cNvSpPr/>
      </dsp:nvSpPr>
      <dsp:spPr>
        <a:xfrm>
          <a:off x="2396234" y="3679915"/>
          <a:ext cx="1989331" cy="73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Critical Reading </a:t>
          </a:r>
        </a:p>
      </dsp:txBody>
      <dsp:txXfrm>
        <a:off x="2396234" y="3679915"/>
        <a:ext cx="1989331" cy="738041"/>
      </dsp:txXfrm>
    </dsp:sp>
    <dsp:sp modelId="{7F7141FE-7E31-4A40-B49C-09BD8E6B4D16}">
      <dsp:nvSpPr>
        <dsp:cNvPr id="0" name=""/>
        <dsp:cNvSpPr/>
      </dsp:nvSpPr>
      <dsp:spPr>
        <a:xfrm>
          <a:off x="4584582" y="2309266"/>
          <a:ext cx="1989331" cy="1370649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9155D-DC10-411F-889F-6C61728F9CEC}">
      <dsp:nvSpPr>
        <dsp:cNvPr id="0" name=""/>
        <dsp:cNvSpPr/>
      </dsp:nvSpPr>
      <dsp:spPr>
        <a:xfrm>
          <a:off x="4584582" y="3679915"/>
          <a:ext cx="1989331" cy="73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Task Organization/Management</a:t>
          </a:r>
          <a:endParaRPr lang="en-US" sz="1200" kern="1200" dirty="0"/>
        </a:p>
      </dsp:txBody>
      <dsp:txXfrm>
        <a:off x="4584582" y="3679915"/>
        <a:ext cx="1989331" cy="738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BD302-A8BF-4EDD-AEAA-1F4CDB914936}">
      <dsp:nvSpPr>
        <dsp:cNvPr id="0" name=""/>
        <dsp:cNvSpPr/>
      </dsp:nvSpPr>
      <dsp:spPr>
        <a:xfrm>
          <a:off x="228592" y="0"/>
          <a:ext cx="3725126" cy="9051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Individual Study</a:t>
          </a:r>
          <a:endParaRPr lang="en-US" sz="3200" kern="1200" dirty="0"/>
        </a:p>
      </dsp:txBody>
      <dsp:txXfrm>
        <a:off x="255104" y="26512"/>
        <a:ext cx="3672102" cy="852168"/>
      </dsp:txXfrm>
    </dsp:sp>
    <dsp:sp modelId="{4AF15F10-FF66-48F7-8998-C591903D2BE0}">
      <dsp:nvSpPr>
        <dsp:cNvPr id="0" name=""/>
        <dsp:cNvSpPr/>
      </dsp:nvSpPr>
      <dsp:spPr>
        <a:xfrm>
          <a:off x="4267196" y="0"/>
          <a:ext cx="3725093" cy="9051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Professional Courses</a:t>
          </a:r>
          <a:endParaRPr lang="en-US" sz="3100" kern="1200" dirty="0"/>
        </a:p>
      </dsp:txBody>
      <dsp:txXfrm>
        <a:off x="4293708" y="26512"/>
        <a:ext cx="3672069" cy="852168"/>
      </dsp:txXfrm>
    </dsp:sp>
    <dsp:sp modelId="{B1D12EF4-A66B-4BD5-9634-B2BF520F8997}">
      <dsp:nvSpPr>
        <dsp:cNvPr id="0" name=""/>
        <dsp:cNvSpPr/>
      </dsp:nvSpPr>
      <dsp:spPr>
        <a:xfrm>
          <a:off x="3775352" y="3847068"/>
          <a:ext cx="678894" cy="678894"/>
        </a:xfrm>
        <a:prstGeom prst="triangl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D91B61C5-EB82-4C62-BA73-30E78AF96174}">
      <dsp:nvSpPr>
        <dsp:cNvPr id="0" name=""/>
        <dsp:cNvSpPr/>
      </dsp:nvSpPr>
      <dsp:spPr>
        <a:xfrm>
          <a:off x="76199" y="3562838"/>
          <a:ext cx="8077201" cy="27517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D2F579A-589B-4B5E-BFFE-CD943CC46E8A}">
      <dsp:nvSpPr>
        <dsp:cNvPr id="0" name=""/>
        <dsp:cNvSpPr/>
      </dsp:nvSpPr>
      <dsp:spPr>
        <a:xfrm>
          <a:off x="4267204" y="2971799"/>
          <a:ext cx="3725093" cy="5575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Cost: $750-1500</a:t>
          </a:r>
          <a:endParaRPr lang="en-US" sz="1500" kern="1200" dirty="0"/>
        </a:p>
      </dsp:txBody>
      <dsp:txXfrm>
        <a:off x="4267204" y="2971799"/>
        <a:ext cx="3725093" cy="557598"/>
      </dsp:txXfrm>
    </dsp:sp>
    <dsp:sp modelId="{9764933D-CED3-4012-85C0-9766F477367D}">
      <dsp:nvSpPr>
        <dsp:cNvPr id="0" name=""/>
        <dsp:cNvSpPr/>
      </dsp:nvSpPr>
      <dsp:spPr>
        <a:xfrm>
          <a:off x="4275905" y="2370751"/>
          <a:ext cx="3725093" cy="557598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Good materials</a:t>
          </a:r>
        </a:p>
      </dsp:txBody>
      <dsp:txXfrm>
        <a:off x="4275905" y="2370751"/>
        <a:ext cx="3725093" cy="557598"/>
      </dsp:txXfrm>
    </dsp:sp>
    <dsp:sp modelId="{3207B404-562E-487A-9638-FC153D2271F1}">
      <dsp:nvSpPr>
        <dsp:cNvPr id="0" name=""/>
        <dsp:cNvSpPr/>
      </dsp:nvSpPr>
      <dsp:spPr>
        <a:xfrm>
          <a:off x="4275905" y="1769703"/>
          <a:ext cx="3725093" cy="557598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Personal assistance – can ask questions</a:t>
          </a:r>
        </a:p>
      </dsp:txBody>
      <dsp:txXfrm>
        <a:off x="4275905" y="1769703"/>
        <a:ext cx="3725093" cy="557598"/>
      </dsp:txXfrm>
    </dsp:sp>
    <dsp:sp modelId="{0145A873-DE7F-4BE6-AE71-E99C0400475D}">
      <dsp:nvSpPr>
        <dsp:cNvPr id="0" name=""/>
        <dsp:cNvSpPr/>
      </dsp:nvSpPr>
      <dsp:spPr>
        <a:xfrm>
          <a:off x="4275905" y="1157793"/>
          <a:ext cx="3725093" cy="5575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Better for students who need extra discipline/motivation</a:t>
          </a:r>
          <a:endParaRPr lang="en-US" sz="1400" kern="1200" dirty="0"/>
        </a:p>
      </dsp:txBody>
      <dsp:txXfrm>
        <a:off x="4275905" y="1157793"/>
        <a:ext cx="3725093" cy="557598"/>
      </dsp:txXfrm>
    </dsp:sp>
    <dsp:sp modelId="{5189DE62-708A-42E9-B5CC-F95DF3CBD82A}">
      <dsp:nvSpPr>
        <dsp:cNvPr id="0" name=""/>
        <dsp:cNvSpPr/>
      </dsp:nvSpPr>
      <dsp:spPr>
        <a:xfrm>
          <a:off x="228600" y="2963251"/>
          <a:ext cx="3725126" cy="5575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Cost: $0-150</a:t>
          </a:r>
          <a:endParaRPr lang="en-US" sz="1400" kern="1200" dirty="0"/>
        </a:p>
      </dsp:txBody>
      <dsp:txXfrm>
        <a:off x="228600" y="2963251"/>
        <a:ext cx="3725126" cy="557598"/>
      </dsp:txXfrm>
    </dsp:sp>
    <dsp:sp modelId="{51A871BB-8B9D-4AE7-B84B-C75547F82DC6}">
      <dsp:nvSpPr>
        <dsp:cNvPr id="0" name=""/>
        <dsp:cNvSpPr/>
      </dsp:nvSpPr>
      <dsp:spPr>
        <a:xfrm>
          <a:off x="228600" y="2362203"/>
          <a:ext cx="3725126" cy="557598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Study guides available in bookstores and online</a:t>
          </a:r>
        </a:p>
      </dsp:txBody>
      <dsp:txXfrm>
        <a:off x="228600" y="2362203"/>
        <a:ext cx="3725126" cy="557598"/>
      </dsp:txXfrm>
    </dsp:sp>
    <dsp:sp modelId="{5FF04B26-9EBC-44F2-9242-E1243856D3E5}">
      <dsp:nvSpPr>
        <dsp:cNvPr id="0" name=""/>
        <dsp:cNvSpPr/>
      </dsp:nvSpPr>
      <dsp:spPr>
        <a:xfrm>
          <a:off x="228600" y="1761155"/>
          <a:ext cx="3725126" cy="557598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Materials available from LSAC.org</a:t>
          </a:r>
        </a:p>
      </dsp:txBody>
      <dsp:txXfrm>
        <a:off x="228600" y="1761155"/>
        <a:ext cx="3725126" cy="557598"/>
      </dsp:txXfrm>
    </dsp:sp>
    <dsp:sp modelId="{625C2DC9-E3BC-481E-87AB-84B0322ECBEE}">
      <dsp:nvSpPr>
        <dsp:cNvPr id="0" name=""/>
        <dsp:cNvSpPr/>
      </dsp:nvSpPr>
      <dsp:spPr>
        <a:xfrm>
          <a:off x="228600" y="1149245"/>
          <a:ext cx="3725126" cy="5575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Good for self motivated students</a:t>
          </a:r>
          <a:endParaRPr lang="en-US" sz="1400" kern="1200" dirty="0"/>
        </a:p>
      </dsp:txBody>
      <dsp:txXfrm>
        <a:off x="228600" y="1149245"/>
        <a:ext cx="3725126" cy="55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3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5E0F0EF-CF4A-4FB3-A5E0-52AF345F654B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1466D54-FB9D-4EB0-BA2D-D92A7A3CC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CCF1C2B-4264-4FF3-8DD6-3382AF704546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4FFA54E-A24A-4B5E-A12A-8CCC63822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7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A54E-A24A-4B5E-A12A-8CCC638228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4075-B419-48B8-9BDF-A24CA2EABB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9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1981200"/>
            <a:ext cx="8001000" cy="4038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8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5933"/>
            <a:ext cx="9144000" cy="15399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2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771"/>
            <a:ext cx="9144000" cy="15212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6928" y="0"/>
            <a:ext cx="9150927" cy="1524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6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0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470" y="0"/>
            <a:ext cx="9156469" cy="1524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6A09-D672-436B-9105-288165C65B2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AF560-1C97-486B-935F-523256EC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ac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schooltransparency.com/" TargetMode="External"/><Relationship Id="rId2" Type="http://schemas.openxmlformats.org/officeDocument/2006/relationships/hyperlink" Target="http://www.lsa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toplawschools.com/" TargetMode="External"/><Relationship Id="rId4" Type="http://schemas.openxmlformats.org/officeDocument/2006/relationships/hyperlink" Target="http://www.admissionsdea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polinard@utrgv.edu" TargetMode="External"/><Relationship Id="rId2" Type="http://schemas.openxmlformats.org/officeDocument/2006/relationships/hyperlink" Target="mailto:aurbanek@uc.Uta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New Advisor Workshop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7162800" cy="3429000"/>
          </a:xfrm>
        </p:spPr>
        <p:txBody>
          <a:bodyPr/>
          <a:lstStyle/>
          <a:p>
            <a:pPr algn="l" defTabSz="742950"/>
            <a:r>
              <a:rPr lang="en-US" sz="2400" dirty="0" smtClean="0"/>
              <a:t>Amy </a:t>
            </a:r>
            <a:r>
              <a:rPr lang="en-US" sz="2400" dirty="0" smtClean="0"/>
              <a:t>Urbanek:  	University </a:t>
            </a:r>
            <a:r>
              <a:rPr lang="en-US" sz="2400" dirty="0" smtClean="0"/>
              <a:t>of Utah</a:t>
            </a:r>
          </a:p>
          <a:p>
            <a:pPr algn="l" defTabSz="742950"/>
            <a:r>
              <a:rPr lang="en-US" sz="2400" dirty="0" smtClean="0"/>
              <a:t>Jerry </a:t>
            </a:r>
            <a:r>
              <a:rPr lang="en-US" sz="2400" dirty="0" err="1" smtClean="0"/>
              <a:t>Polinard</a:t>
            </a:r>
            <a:r>
              <a:rPr lang="en-US" sz="2400" dirty="0" smtClean="0"/>
              <a:t>:  	University </a:t>
            </a:r>
            <a:r>
              <a:rPr lang="en-US" sz="2400" dirty="0" smtClean="0"/>
              <a:t>of Texas Rio Grande Valley</a:t>
            </a:r>
          </a:p>
          <a:p>
            <a:endParaRPr lang="en-US" dirty="0"/>
          </a:p>
        </p:txBody>
      </p:sp>
      <p:pic>
        <p:nvPicPr>
          <p:cNvPr id="6" name="Picture 2" descr="C:\My Documents\My Pictures\BLI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91" y="3276600"/>
            <a:ext cx="588181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1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School Application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Academic record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Law School Admission Test (</a:t>
            </a:r>
            <a:r>
              <a:rPr lang="en-US" dirty="0" err="1" smtClean="0"/>
              <a:t>LSAT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Resume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Personal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Letters of recommendation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Holistic evaluation</a:t>
            </a:r>
          </a:p>
        </p:txBody>
      </p:sp>
      <p:pic>
        <p:nvPicPr>
          <p:cNvPr id="5" name="Picture 6" descr="http://www.rhl.org/blog/wp-content/uploads/2012/04/Students-and-profess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124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School Admissions Test (LSAT)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Skills Based Test:</a:t>
            </a:r>
          </a:p>
          <a:p>
            <a:pPr lvl="1"/>
            <a:r>
              <a:rPr lang="en-US" dirty="0" smtClean="0"/>
              <a:t>Logical Reasoning</a:t>
            </a:r>
          </a:p>
          <a:p>
            <a:pPr lvl="1"/>
            <a:r>
              <a:rPr lang="en-US" dirty="0" smtClean="0"/>
              <a:t>Analytical Reasoning</a:t>
            </a:r>
          </a:p>
          <a:p>
            <a:pPr lvl="1"/>
            <a:r>
              <a:rPr lang="en-US" dirty="0" smtClean="0"/>
              <a:t>Reading Comprehension</a:t>
            </a:r>
          </a:p>
          <a:p>
            <a:pPr lvl="1"/>
            <a:r>
              <a:rPr lang="en-US" dirty="0" smtClean="0"/>
              <a:t>Writing Sample (not scored)</a:t>
            </a:r>
          </a:p>
          <a:p>
            <a:r>
              <a:rPr lang="en-US" b="1" dirty="0" smtClean="0"/>
              <a:t>Scoring:</a:t>
            </a:r>
          </a:p>
          <a:p>
            <a:pPr lvl="1"/>
            <a:r>
              <a:rPr lang="en-US" dirty="0" smtClean="0"/>
              <a:t>Range: 120-180</a:t>
            </a:r>
          </a:p>
          <a:p>
            <a:pPr lvl="1"/>
            <a:r>
              <a:rPr lang="en-US" dirty="0" smtClean="0"/>
              <a:t>Main Competitive Range: High 150’s to mid 160’s</a:t>
            </a:r>
          </a:p>
          <a:p>
            <a:pPr lvl="1"/>
            <a:r>
              <a:rPr lang="en-US" dirty="0" smtClean="0"/>
              <a:t>High 160’s and above are very good scores</a:t>
            </a:r>
          </a:p>
          <a:p>
            <a:pPr lvl="1"/>
            <a:r>
              <a:rPr lang="en-US" dirty="0" smtClean="0"/>
              <a:t>173-174 usually 99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endParaRPr lang="en-US" dirty="0"/>
          </a:p>
        </p:txBody>
      </p:sp>
      <p:pic>
        <p:nvPicPr>
          <p:cNvPr id="2050" name="Picture 2" descr="http://www.prepmaster.com/wp-content/uploads/2012/07/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39" y="1828800"/>
            <a:ext cx="3352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School Admissions Test (LSAT)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 and information </a:t>
            </a:r>
            <a:r>
              <a:rPr lang="en-US" dirty="0" smtClean="0">
                <a:hlinkClick r:id="rId2"/>
              </a:rPr>
              <a:t>www.LSAC.org</a:t>
            </a:r>
            <a:endParaRPr lang="en-US" dirty="0" smtClean="0"/>
          </a:p>
          <a:p>
            <a:r>
              <a:rPr lang="en-US" dirty="0" smtClean="0"/>
              <a:t>Fee for 2015-16: $175</a:t>
            </a:r>
          </a:p>
          <a:p>
            <a:r>
              <a:rPr lang="en-US" dirty="0" smtClean="0"/>
              <a:t>Four test dates each year</a:t>
            </a:r>
          </a:p>
          <a:p>
            <a:pPr lvl="1"/>
            <a:r>
              <a:rPr lang="en-US" dirty="0" smtClean="0"/>
              <a:t>June: Monday, 12:30 pm</a:t>
            </a:r>
          </a:p>
          <a:p>
            <a:pPr lvl="1"/>
            <a:r>
              <a:rPr lang="en-US" dirty="0" smtClean="0"/>
              <a:t>October: Saturday, 8:30 am</a:t>
            </a:r>
          </a:p>
          <a:p>
            <a:pPr lvl="1"/>
            <a:r>
              <a:rPr lang="en-US" dirty="0" smtClean="0"/>
              <a:t>December: Saturday, 8:30 am</a:t>
            </a:r>
          </a:p>
          <a:p>
            <a:pPr lvl="1"/>
            <a:r>
              <a:rPr lang="en-US" dirty="0" smtClean="0"/>
              <a:t>February: Saturday, 8:30 am</a:t>
            </a:r>
          </a:p>
        </p:txBody>
      </p:sp>
      <p:grpSp>
        <p:nvGrpSpPr>
          <p:cNvPr id="7" name="Group 6"/>
          <p:cNvGrpSpPr/>
          <p:nvPr/>
        </p:nvGrpSpPr>
        <p:grpSpPr>
          <a:xfrm rot="3004899">
            <a:off x="5221337" y="2262981"/>
            <a:ext cx="4076700" cy="3200400"/>
            <a:chOff x="6248400" y="1905000"/>
            <a:chExt cx="4076700" cy="3200400"/>
          </a:xfrm>
        </p:grpSpPr>
        <p:sp>
          <p:nvSpPr>
            <p:cNvPr id="6" name="Explosion 2 5"/>
            <p:cNvSpPr/>
            <p:nvPr/>
          </p:nvSpPr>
          <p:spPr>
            <a:xfrm>
              <a:off x="6248400" y="1905000"/>
              <a:ext cx="4076700" cy="3200400"/>
            </a:xfrm>
            <a:prstGeom prst="irregularSeal2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0329103">
              <a:off x="6659588" y="2758472"/>
              <a:ext cx="30099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3200" dirty="0">
                  <a:solidFill>
                    <a:prstClr val="black"/>
                  </a:solidFill>
                </a:rPr>
                <a:t>Take no later than October of senior year!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4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LSAT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 Assembly Service (CAS)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applicants to ABA </a:t>
            </a:r>
            <a:r>
              <a:rPr lang="en-US" dirty="0"/>
              <a:t>a</a:t>
            </a:r>
            <a:r>
              <a:rPr lang="en-US" dirty="0" smtClean="0"/>
              <a:t>pproved </a:t>
            </a:r>
            <a:r>
              <a:rPr lang="en-US" dirty="0"/>
              <a:t>s</a:t>
            </a:r>
            <a:r>
              <a:rPr lang="en-US" dirty="0" smtClean="0"/>
              <a:t>chools must subscribe </a:t>
            </a:r>
          </a:p>
          <a:p>
            <a:r>
              <a:rPr lang="en-US" dirty="0" smtClean="0"/>
              <a:t>CAS Report:</a:t>
            </a:r>
          </a:p>
          <a:p>
            <a:pPr lvl="1"/>
            <a:r>
              <a:rPr lang="en-US" dirty="0" smtClean="0"/>
              <a:t>Standardizes GPA Calculation</a:t>
            </a:r>
          </a:p>
          <a:p>
            <a:pPr lvl="1"/>
            <a:r>
              <a:rPr lang="en-US" dirty="0" smtClean="0"/>
              <a:t>Reports LSAT score</a:t>
            </a:r>
          </a:p>
          <a:p>
            <a:pPr lvl="1"/>
            <a:r>
              <a:rPr lang="en-US" dirty="0" smtClean="0"/>
              <a:t>Collects letters of recommendation</a:t>
            </a:r>
          </a:p>
          <a:p>
            <a:pPr lvl="1"/>
            <a:r>
              <a:rPr lang="en-US" dirty="0" smtClean="0"/>
              <a:t>Provides applications for all ABA approved schools</a:t>
            </a:r>
          </a:p>
          <a:p>
            <a:r>
              <a:rPr lang="en-US" dirty="0" smtClean="0"/>
              <a:t>2015-16 Cost: $170</a:t>
            </a:r>
          </a:p>
          <a:p>
            <a:pPr lvl="1"/>
            <a:r>
              <a:rPr lang="en-US" dirty="0" smtClean="0"/>
              <a:t>$30 for each school</a:t>
            </a:r>
          </a:p>
          <a:p>
            <a:r>
              <a:rPr lang="en-US" dirty="0" smtClean="0"/>
              <a:t>Law schools request a CAS Report for each applicant from LSAC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Transcripts will be sent to a central service called CAS</a:t>
            </a:r>
          </a:p>
          <a:p>
            <a:r>
              <a:rPr lang="en-US" b="1" dirty="0" smtClean="0"/>
              <a:t>Repeats: </a:t>
            </a:r>
            <a:r>
              <a:rPr lang="en-US" dirty="0" smtClean="0"/>
              <a:t>Repeated grades are counted in your GPA when applying to law school.</a:t>
            </a:r>
          </a:p>
          <a:p>
            <a:r>
              <a:rPr lang="en-US" b="1" dirty="0" smtClean="0"/>
              <a:t>Withdrawal (</a:t>
            </a:r>
            <a:r>
              <a:rPr lang="en-US" b="1" dirty="0" err="1" smtClean="0"/>
              <a:t>Ws</a:t>
            </a:r>
            <a:r>
              <a:rPr lang="en-US" b="1" dirty="0" smtClean="0"/>
              <a:t>): </a:t>
            </a:r>
            <a:r>
              <a:rPr lang="en-US" dirty="0" smtClean="0"/>
              <a:t>One or two is okay. A pattern of </a:t>
            </a:r>
            <a:r>
              <a:rPr lang="en-US" dirty="0" err="1" smtClean="0"/>
              <a:t>Ws</a:t>
            </a:r>
            <a:r>
              <a:rPr lang="en-US" dirty="0" smtClean="0"/>
              <a:t> is cause for </a:t>
            </a:r>
            <a:br>
              <a:rPr lang="en-US" dirty="0" smtClean="0"/>
            </a:br>
            <a:r>
              <a:rPr lang="en-US" dirty="0" smtClean="0"/>
              <a:t>concern, and will require </a:t>
            </a:r>
            <a:br>
              <a:rPr lang="en-US" dirty="0" smtClean="0"/>
            </a:br>
            <a:r>
              <a:rPr lang="en-US" dirty="0" smtClean="0"/>
              <a:t>an explanation.</a:t>
            </a:r>
            <a:endParaRPr lang="en-US" dirty="0"/>
          </a:p>
        </p:txBody>
      </p:sp>
      <p:sp>
        <p:nvSpPr>
          <p:cNvPr id="4" name="AutoShape 2" descr="data:image/jpeg;base64,/9j/4AAQSkZJRgABAQAAAQABAAD/2wCEAAkGBhASEBIUEBQUFBQUFBQQFBAPFA8QEBAUFBQVFBQQFBQXHCYeFxkjGRQUHy8gIycpLC0sFR4xNTAqNSYrLCkBCQoKDgwOGg8PGiwkHyUsLCwpLCwpKSwsMCwsKSwsLCwsLCwsLCwsKSosLCwpLCwpLSwsLCwpLCwsLCwsLCwsLP/AABEIALcBEwMBIgACEQEDEQH/xAAcAAAABwEBAAAAAAAAAAAAAAAAAQIDBAUGBwj/xABDEAABAwIDBQUFBQcDAgcAAAABAAIDBBEFITEGEkFRYRMiMnGRQlKBobEUI0Ni0QczcoLB4fBTY8LT4hUkJXOistL/xAAbAQACAwEBAQAAAAAAAAAAAAACAwEEBQAGB//EADIRAAIBAwMBBQcEAgMAAAAAAAABAgMEERIhMUETUWHR8AUicYGRobEUMsHhM2IjQvH/2gAMAwEAAhEDEQA/AKk0SSaJaD7Ih9j6Lw36k99rM4aFNOoVqPsSgYk9kTbnXkmQuHJ4RKlkzVVHuqCSnamoL3Eppa0E0tzmwIIIIzgII0AFBwSNSocNeeFh1T//AIdZLdWK6k4IDYynBGFJdTEJsxlRrydgbsiKWWoiFOThCIpZCSQpyQIRJZCSQiIElJKWUkqUCxsoAo3Ju9kYvVgUQkEJ1JIUpjBohIITpCSQiTBaGSE09ikEJJCYmVKtJMhkJNlIexMkJ8ZGRUp6WIKKyUQiTUys0JRJVkEQODu/2dKFMpoiVTtFj0dKzPN58LePmvmsNVSSjHdno1JyeERcaxOOnbn4uA4rn9fiLpXEuPkOSar8RfM8uebk+g6KOCvUWtoqMcvdluKwhwFGkAqTSUUkptG0uPQfUq3JpLLDGkuOIuNmgk8hmtXhmwjjYzut+RuvxK09HgsUQsxgHXj6rMre0qUNo7v7C3VijEUGycr839wcuKvqXZ2OPQXPMrSfZ0Zp1lVL+pU5Yp1yhfh4Ud+HhaM0iS6jSlc4JVYyz8OUaTDei0la+OPxa8GjNx+CrzSzyaDs29c3n9Fbp15Yy9kNU+pn6iiA1ICgPYPZBPkFsG4AwZm7jzdmjdho4BWY3kV4hdojEOY/3SmnOcNWlbKXDFCmwvorMbuLOymZjtxxuPNKBB0VtPhfRVk+Gubm30VqNSEuDhshJKKOW+RyPJKITeAWxpybcnnBMuRor1GFG+yeIUYp2F/BFJdQaNXfSwyEghPEJBCFMtjRCQQnSEghMTAaGnBMvYpBCQ4I0yjWp5IpCTZOvamyFYizJnHDEoJVkEeRWDuG0G00VMC0HfltlE3Nw6utoFyvEq6SWQvlJJPPh0Ct6fDK9zCyGNw3zvSSvye8ngXOzsplL+zSqf8AvZGM+Lnn5ZLy1rG2s09Ulnv6/RcHoIyjTXO5klPwzB55zaJhd+bRo8yckmvw6akm3JmC4O8N4b0cgB1HMLpeym0kFSwNaBHI0ZxCwHmzmPorV5dSpU1Upx1Lv6BuvtlIqcJ/Z60WdUO3j7jMm/E6laulw6ONu7G0NHJospoYlBi8pWu6tZ++yrKtKXJH7NH2akBiMMVfUL1jAiShGntxFNK1jS55AA4lRlsHU2NOaALnIcyqp1VJMd2nFmaGZwy8mDj5qUyifUHelu2LVsOhdydJ/wDlWfZta3gGgeQACamoeL+y8/wM1qHiyniwuKBpe43OrpJDc/2UEV8sxP2Znc/1ZLhp/hGpT1PTmtkL33FOw2Yz/VI9t3RXdUOzic5jC7dFwxtgTbgE5y0v3t5fZf39kMdTS8PeX4M+3B6k+Ob4MaAPmpjKGwzJPUqNhG10E7t0/dvvYB+jvIq+MSitKrB6ZrHyR06k4vElgqHUSYfQK7MSQ6BLVZohVjNzYYq+fCui2DqZMSUQVmF00MVc5zi2BG280d4Z+arqeHfbfiMiF0yfDQVjqrDuxq932ZNPNbFtedpFx6rdDY1dRn5qUhRHtW0qMJ6KsqcH6K7TuovkRKWTNFqSrOfDSFCkhIV2M1LgrvYUx9wgQmRkmZasg6IlBt7FqN3GMffJRCbIUQ1p5JyOrBR9nJExvKU3hMcISCE6UgrkMnuhh7Uy4KS4Jl4TYszK0BpGjQTclPB6BYpDFHgKfavmUi4MYxgUNVEY5hcatcPHGfeaea5HjOC1FBOA4kZ70U7LgPA68COI4eS7WxMYnhUVRE6OZocw/AtPBzTwPVXbG/lbPTLeL5Xl63JhUcWZrY/bVtTaKchs2gOQbL5cndOPDktburjW02y01DIDm6In7ucC1jruOto766hbHYvboS7sNSQJMgyUnKTkHHn148c9bN5YRce3tt4vp3eu7oNlFSWqH0NsGoWS7IBqxMFbI3I9rWlzjYAXJKh01MZXCSUWAN44j7PJ7h730S3Rds/PONhyH+o8HU82t+o6KwDU1e6tuQnLQvEDWqk2olLuzp2eKZ1jbUMHiKvmhZ0feYr0ii+ZH/en0Y757t/L7nUP3OXcmy+pqVrGta0WDQAB0Ce7NLDUoNXKGSq5t7nP27OxOrKiF4tvDtI3jJzc73Hr8lZYPXSRSfZqnxD93JwkbwHmpmIs3MSgdwkY6P4i/wDZS9oMEFRH3e7IzvRv4g8vJWKj14jPjH0fGftuaUq6lpU+Gl8nx/6SezRdmoez+JGWO0mUsZ3JGnI3HtW6q03FQlScXhlWeYScWReySTEpe4i3EGhkayCYVlttqKzYpBqx49FtezVJthTXpH9C0/NWbWThVi/EfQn/AMiIrKMOa08wD8lGmwtW2EsvBEfyN+ikugXds4yaOk8NoxtVg/RU9Vg/RdCkpFBnw3ortK9aO1HM6nCSFWVVCbLpdThPRU9Xg3Ra9G/QMoqSOcPZbVNrT4xgJsXNGY4c1m3NW/QrxqxyjMq03BkmmmvqnyFWtNip0UlwhqQw8o1LS51rRLkDgmXhPuTTkMRlUZsgjKCaUsHdqaVTt+wJA3iASGi13G17C/EqhpahXFPMvndWGGPZRUX7TaJ28JBLC5t7skZckjItG7fvX4Gy0+G4nFPG2SF2808dCDxa4cD0WH2+2N7UGqph94BeWNv4rR+IBxcBqOI6jPJbKbVSUkm83vRusJI75EcxyI4Fai9n0bmj2lvnV1Tf28mTGKksdTtlRSRysdHK0PY4brmuzBC5DthsfJQybzLup3HuSaujJ/Df166HzXWsNxGOeNskTt5ruPEHi0jgQpNRTMlY6ORocx43XNdmCFSs7udrPD46r11AU5U5HP8AYnb3wwVbukcx9A155deHHmOgzNJFhlfK44DmFxzbHY6ShfvMu+nee6/2oydGPPPkePmrvYjb3s92CpdePRkp1Z0P5fp5LQu7GFWPb2/D5Xr8D5QVT34c9x0pkYAAGQAsAOASgjFiLjMEXBGYIOhCCxMFJsMLOYWf/VKm/uf9NaQLNNPZ4sf92P57oP1jKs0eJfDyHUN1Nf6s1YSgElqWAmRKLM/te3dEEo/DlBJ6HX6K9AUHaSl36WUchvj+XP6XTmCz79PE7mwA+YyPzCKUfXr5j5PVQi+5tfyU20FI6CQVUI0s2Zg9pvvf50VzSVTJWB8ZDmniPoeqp8Vr3VEv2aA938aQZ2HFo/zVN4dein7BxJikO9E88HHVpP8AnDmhlDK8f49fYtODlTSl+5LKXh6+xot1DdS7I7JOko5G9xVG1YtSSfD/AOwV3ZUu2BtSO6lo+d/6I4Q95fFfkdbvNWPxQMEZ/wCWh/gb9FLMaLCYbQRD/bb9ApRYq06eW2FOfvv4kMxJp0KnuYkOjSnBo5TKySmCgz0APBXjok0+FTGo4hqRlarC78FgtrNmzGTIwd32gPZPPyXXpKdQKzDmvBDhcEWIPFalp7QlRmn9SJxU1hnBy1KifYq92p2bdSyZAmN2bHcvynqqBzV7alVhWgpR4Zm+9TkTL3TbkiKRLchxhmkquuORsoI7IIhR1KjqVdU06w2G4jotJR1ei8hc0GmWE8mqppbrA7f7F7u9VUzcvFNE0eHnK0cuY4a87a6lnVnFLdZ9GvO1q64fNd6IOQ7I7WPo5OLonWD47/8AyHJw5/BdnoK6OaNskTg5jhcEfQ8iOS5XtzsV2JNRTD7o5yRj8I+8B7h+XlpB2M2xfRyWdd0Lj3mcR+dvX6/TZuraF9T/AFFD93Vfw/EY0qi8TtNRTMlY5kjQ5jhuuY4XDgeC43tlsc+hk3mXfTvPcfxjPCN558jx9QuxUdYyRjXxuDmuFw4aEJdVSxyxujlaHseN1zXaEFZlndyt5eHVeupXjN05HLdiduzBuwzkuhOTXauj8unT4jr1SOVrmhzSC0gEOabgg6EFcW2x2PkoZLtu+nebMedWnXs39eR4+qmbG7bvpXCOUl8Djpq6Mni39ND0K07qzjXj21Dr09dSzOCrLVHn8/2dfCzm1Tuympqi2TXbrvLxfQvV9DWRvj7RjgY93e3x4d0Zknlax9FQbQYg2eMRsb3XvcztpQ+JrJWN3mw7rm33ni4BNm8L3sDkUIvXx8SvRkoVFq+D+exq2FOBUeyuJdrTtvfejtE64IuWgWIJ1uC3PnccFeNTIrDwyrVg4ScX0BLEHNc06OBafiLf1XP4to3QU76dt+17RzQR7IOtvzXv6roYWRpaSNmKSBzWkvBkYSAS1xAdccj4lYWOpZs5RSmpLOPex8Cfspgxgiu8feSWc6+rR7LP84lTMawps8RYcnDvMd7ruHwVhZGlbt5K8q83U7TqUOzuKueHRTZTR5OB1cBlvfr/AHV1ZUm0OCvc4VFPlMzOw/EA4dTb1GXJSMDx5lQ23hkb44zkf4m8x9ELj1Q6rBTj2sOOq7n5FpZZvbiT7qNvvP8AWw/utKsptT95VU0XUE+Rdn8mqY8nWf8AlT7sv7Gkijs0DkAPQJyyIJQSUhDYktSSxOorLnHJCYwWJt0albqQWpMqYxSIT4kw+JWDmJp0aruLQ1SKDG8FjqInRvGRGR4tPBw6ri2MYRJTyujkGY0PBzeDh0K9AvjWY2w2XbVRZWErbmN31Y7ofktf2X7QdvPRP9r+3j5g1Ya1tycVsnmm6Oop3NcWuBBaS0g6gjUFNNNl7XKksopwloY4QglXQQFvKJNHXFpWnw3Eb2zWJuplFXFpVe4tlNbAU6mOTqFFWq3gqVgMNxXTNaSjr7rzFzauLLaeTVMkBFjmCLEHMEHgQuZba7GGncZoBeAm7mjPsSf+HXhot1TValVFYxsbjJm21iDYg7xDbG+Wd+KrW1epa1Mx3T5Xf/ZxzjYnbR1I/s5CXQuOY1LD77f6jiux09Q17Q5hDmuAc1wzBB4riu2uy32UiWEEwPIsNTE45hhPLkfh5r2R24lp2mIm7HWIDiRuG4JseFxcHzutW7s43cFcW/PVeuqCeKu3/b8nX55qaoY6KQscHl0TonndcXN8TQ02dcZOBHMEcCuK7aYC6gqTGCXRuAkjc7IlpJuzkS22fw0uusRYcJu+0FjXsDHFzmyySBvfhma9rjZ7Hk7pJOWo0ta1VDHLGY5miRpFiHhpvlYnIZHyss+0vf0s+9Pleuvr4ITlHg4ngW0Do+67w+y4gOMZ5i+rSMnNOTmkg8COx4JR07omvjcZYy1rWCQ9oyNrSHBjGOvu2cBrcjdGeQXJ9stipKJxfHd9O45O1dET7D/6Hj5otj9sZKOTi6J1t+Mn5jkeq1rmhG6p9rQfrzLMoqsv9vydOpx9lri3SKozbyD+XqSP5mrUNKoqtkVdSh0Lgfbjdxa8eyeR4eimYBifbRd7KRnckaciHDjbr+qxud3zwyvXTnHX1Wz/AIZahZXaz7qppp+AO649Ab2+LXH0WqBVVtThpnpnhvib9423Et1b8Rf5J8RFtNQqrVw9n8yzCNU+yuI9tSxk3u37pxPEssL9crfNXCBrDwKqQcJOL6BKjxnZgSu7WF3ZTDMPbcBx/NbQ9R8bq9CFlyyiadSVN5izLR7Q1cNm1VM93DtYBcO62GV/iPJQ8PqPtGJl9jutaSA4WLbDcFxzuVrMQqhFE959lpPmeA9bLNbDUZtLM72zuDqG3JPqR6LnjS3g0ac49lOoo4fG3iakI7IBGkJGcwIII0WCArIiEqyIrmjkxstSSxOkIrJTgGpEZ8ajSxKwLUy+NVp0+qGxmc12/wBkd8OqIR940XkaPxGgeMD3gB8R5LmTmr0XUQrlG3mynYuM8LfunnvtAyief+LvkcuS9D7I9ocUKj+Hl5fQXWp595GJuglliNemyirlkcFLBTW8iMwTtOQ9SROp6otOSvKTHrDKxPuk2usoXlLDT5KvVtoz/cHGq1wdGotpGkgHIECzje2fBWTpJHlzTdzS4WBsYnRmwdG9p0Opv5LnuHVoae9nnfPS/ktdh2LA2zWBc2vZvMUW4S1Lc11PSh0Jim3ZWeGzhe7PZDuoFs+i5rtdsi6kfvx3MDjkdTGT7Dj9Ct7SYh1Vi/clY5kgDmuFi06EFZ1vc1LSpno+V66huPUw+we3RgIhnN4ie646xE/8ei6uyYEAg3BFwRofJcP2q2VdSP3mXdC491/Fp9x36q82E24MVoKg/dnJjz+GeX8P0Vq/sY14fqbb5r117xn+Tnn8nVZYmvaWvAc1wLS1wBa4HgQuRbcbFOpHdrDd0Dj5mIn2HdOR+Hn1qKS+nmDzSqqlZLG+OQXY9pa4HiCseyvJ208rjqvXUXlxZxzYzbGSjlF7uicQHs/qORC6lUyAbtbS99jgO1aPbZxd0cD8x5rh2IUnYVEsLs9x7mX52OR9LLefsv2idHMaaQ3ZJ4b6B1siPPT0Xor+2i49vDuy/Fd5Y/eta5XPiu7yOrUdWyRjXsN2uFwfqDyKfWemp5KR5khBdA7OSEax83s/z+11R1jJWB8bg5p4jh0PIrITM2rSx70d4+tn4j27yQCCUiK4VkEFAxnF2U8Zc7xHJjfeP6DipChFzajHkotsa1z3x00ebnEF3mfC09OJ+C0FDRtijZG3RjQ3z5n4m5+Ko9lsMeSame5e+5ZvatadXdL8OnmtKEE99i7cSUUqUenPiwrII7KPJWC5awF7hkQ2waw/nfo3yzPQoUimPqOKzeyiG9+fSIfze1/LfqQiNEX5zHe/223EXxGsn82X5QpdlODhj7GD+8O+eoswfwt4eZueqETyDuO1AuCfbbpfzFwD5g8VICaqoN4ZGzgd5rtd0+XEZkEcQSpaOTForJqmn3hmLOB3XN13Xcr8RYgg8QQU+hwcIIRFqcIRWQuJKZEmiVXXUbXtc14DmuBa5p0IOoV6Qoc8HFU6kHF6oliE+jOQ137NKoSO7HcdHfuOe8NdbkRzGnWyC6qYkFoL2zcJY2+n9ndjA8z2ujazmlI7r3+SjgUEoFIujugaDHA5SqWucw5KEClApUoKXISeDW4bj3MrTUGLA8Vy9shCsKPF3NKybj2epbxLEKvedWc+OZhZIA5rhYg6Lmu02zD6V+827oj4X+7+VyuMO2hGWa0MWIMlbuvs5pFiDmCsyl2tlPZZj1Q/KfBT7DbddnuwVB7ujJD7H5T0XR6vF4oonSvcA1o3r3GfIDmSuW4rsJcl1K4f+246eRVXUYXXbojkZIWt8Lc3NHlZdWsra6mqkJae9Dca+eSrrKl008kjtXvc/wBTotRgkYdNRiP940nftw74LL/C6rcO2Vne4ARvH8pHzK6psxs5FTMb3QH6lxO84nqf6Kz7QvKVKCjF5fCS+GNx1OPYxzI1YequfBi1xkpXdk8+JlrxSebeHmFKEqdbIvNxqmdHVDghMx17MqmJ7D78YMsR63GY+KcG1FJ/qt8iHA+llNEiHZtOoB8wFYjUIfZvmL+T80ypm2qDsqWN8zjkDuubGOpJTVDs9I+Ttqxwe7VsQzY3z4HyHzV+El0wBsMzyGfryR6yVV0pqksePL+vQXZIfOAbC7j7reHmdB8UW64+I2Hut/q7X0snGNAFgLDkFy3K3AyadzvGbD3GEgW/M7U+QsPNPMjAAAAAGQAAAHkBolII8EZAggm5JwDYXc73W6/Hg0ea7gjkdCzOJbVy9u6GkhE5YO8bm1xqARllpxN/ndzRndc6Q90Au7NhIaQBeznau8sh0KpdiqUCKSSwBe+2lsmgZAcBcn0RJpLctUYxUZVJLONl8WIwTGTOXP7wnYAJKewaHRgnJg13gSbbxvckGwdlpIpA5oLTcEXBGhB4qjxvDgyVlVGLOY4dqG5b8ZycT1APp5Kz/duv+G858mPJ8X8Lic+Tjf2jYZNN7EVVB4lDh9O59xMSShdRsQrhEy9t5xIaxg1e46NCBsTGLk8IkFJKKEODW7xu6wueZ4o0tk8DBgCNOoJPZoZqZ5WRpKNfSyoGjSUagkUCjukByJz1GDtQ6Cj3k0x2SUGqGicimVJBuFbUWNObZVDWhLBSqlOE1hoKMnE3GHbSjiVpKLGgeK5M2QjRT6XF3t4rGuPZsZbxLUa3edip8R6qbHWLmOH7T8ytHRY408Vg1/Z8odB6kpG0jnUhkqzkGJt5qVFioPgG910Hqs2VGSOaL5sqMVYvYZnkOHmeCqo3E+I/yjIf3UtkoA4AegQZcQHFE4EnxG3Rv9SnGytBDbgEgkNyBIGpt8R6qgO00O8Q0l1hdz2i7GAmwLjyvxF1XjEJZXxtc5vbbxs1jTvU5sS1+97cTgLG9r7ytQUlu19Rbhk0VVjsbWnsyJHBwaWsN927t0vdYE7oOpAKk0GIslB3fE2we2zwWki4ycAbW0Ns1UYdhBYQ6+7mSWW33NDs3QskOke9nYBWlPHHECGAC+ZAuXOOlydSjVRASgsbE66S6UDz5DM+iZDnH8o9Xf2TjABp/c+ZRqpngXpwCzjr3RyHiPmeHw9UtjABYCw6fVFvI7o00CxusZeOQc2OHq0qo2NkvSjo94PqD9CFd3Wc2Xd2ctTAdWv329Qcr+m56qc7Fmms0Zruw/4NG4AixzByIPEHgmaelDGbniaLtAdn3Tow8wBlnwTyJDkrpvGCKJxECJD3Wgua9x1aNQTxcPmLHW6gYS908jp3+EXZC08B7T/M6eqq9tcS3t2BmbrhxtqHew0dePxV7g0JjgZG7xMaGuA0vqSOYOdlz2We8udn2dLV1l+P7J5KIlFdJJSnIqpCkEhBBqCweV0d02XpJcvpmCjqHd5FvpLWpYauJy2JbdOWRI1DCSFBHdJQuhCF3R3SLowUOCciwUoFNbyMXQuJ2R8S2UqDEJG+E+qgtSw5JnBPoGpM0VDjeffJPnor0bW7jLgXtwCwbZE62YqhVsoTe6HKq8HRqTa5zoyWhrnAE2By6ZpoYtNOI3xF+9bvM0a0jhbiCsFST7h1Nr33b2C0NDtQG2DR8BkqNWwVPLpxyHGpnk32GUAAbvZW0a3RocO9H1bfgrKPsmuBaO8G7gDPd5FYyjxwv8TrD3W/qr2jxJlsrLCr0KieZDjRMkcde6OQ19VIjeBp/dU0WIAqTHVqi4SRzRbCROCRVrKlPCZcptC3AnB6MPUNsqWJUaqgOBKDlQ4/E6KVlXGL7nclaPaYfa+H6K2EqMvBFjmDkQdCmxrYCptwln6/Adp6lr2hzDdrhcEcQoWN40ynjJObjk1nEnmeir3YC5l/s0z4QTcsFnsB5tB0SKXZdgf2k73TOy/eeHLpx+KYqkOW/PyGxpUk9Tlld2N/IY2Xwxznmpm8TiSy4sc9X/OwWilafE3UcNN4cWn/ADX4obyIvSZ1dTyDVm6ktTFtlBFwiLlFkfum/A+Lp+b9UsyJbqAaR7eQTO+gg1k6Ty6GpVkEF9XMpIMI0EFAQEd0SCgkO6O6CC4kG8hZBBQzkKCVdBBCSGCjBQQQskPeQ7XkiQXaUdkWOqca9GgksJD0VY4aFWVLtA9uqCCROlCXKGKTReUW1Hmr2mx29kSCxrm2prhFmEm+S0gxO6nxYgiQWJUpRGkllYnm1KJBU5QRA4KhKFQjQSmjhQnShKgghOwH2qJ0iCC4jA06VRWzbpDeB8PTm39EEEyCzsSO9ugggu0o4/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SEBIUEBQUFBQUFBQQFBAPFA8QEBAUFBQVFBQQFBQXHCYeFxkjGRQUHy8gIycpLC0sFR4xNTAqNSYrLCkBCQoKDgwOGg8PGiwkHyUsLCwpLCwpKSwsMCwsKSwsLCwsLCwsLCwsKSosLCwpLCwpLSwsLCwpLCwsLCwsLCwsLP/AABEIALcBEwMBIgACEQEDEQH/xAAcAAAABwEBAAAAAAAAAAAAAAAAAQIDBAUGBwj/xABDEAABAwIDBQUFBQcDAgcAAAABAAIDBBEFITEGEkFRYRMiMnGRQlKBobEUI0Ni0QczcoLB4fBTY8LT4hUkJXOistL/xAAbAQACAwEBAQAAAAAAAAAAAAACAwEEBQAGB//EADIRAAIBAwMBBQcEAgMAAAAAAAABAgMEERIhMUETUWHR8AUicYGRobEUMsHhM2IjQvH/2gAMAwEAAhEDEQA/AKk0SSaJaD7Ih9j6Lw36k99rM4aFNOoVqPsSgYk9kTbnXkmQuHJ4RKlkzVVHuqCSnamoL3Eppa0E0tzmwIIIIzgII0AFBwSNSocNeeFh1T//AIdZLdWK6k4IDYynBGFJdTEJsxlRrydgbsiKWWoiFOThCIpZCSQpyQIRJZCSQiIElJKWUkqUCxsoAo3Ju9kYvVgUQkEJ1JIUpjBohIITpCSQiTBaGSE09ikEJJCYmVKtJMhkJNlIexMkJ8ZGRUp6WIKKyUQiTUys0JRJVkEQODu/2dKFMpoiVTtFj0dKzPN58LePmvmsNVSSjHdno1JyeERcaxOOnbn4uA4rn9fiLpXEuPkOSar8RfM8uebk+g6KOCvUWtoqMcvdluKwhwFGkAqTSUUkptG0uPQfUq3JpLLDGkuOIuNmgk8hmtXhmwjjYzut+RuvxK09HgsUQsxgHXj6rMre0qUNo7v7C3VijEUGycr839wcuKvqXZ2OPQXPMrSfZ0Zp1lVL+pU5Yp1yhfh4Ud+HhaM0iS6jSlc4JVYyz8OUaTDei0la+OPxa8GjNx+CrzSzyaDs29c3n9Fbp15Yy9kNU+pn6iiA1ICgPYPZBPkFsG4AwZm7jzdmjdho4BWY3kV4hdojEOY/3SmnOcNWlbKXDFCmwvorMbuLOymZjtxxuPNKBB0VtPhfRVk+Gubm30VqNSEuDhshJKKOW+RyPJKITeAWxpybcnnBMuRor1GFG+yeIUYp2F/BFJdQaNXfSwyEghPEJBCFMtjRCQQnSEghMTAaGnBMvYpBCQ4I0yjWp5IpCTZOvamyFYizJnHDEoJVkEeRWDuG0G00VMC0HfltlE3Nw6utoFyvEq6SWQvlJJPPh0Ct6fDK9zCyGNw3zvSSvye8ngXOzsplL+zSqf8AvZGM+Lnn5ZLy1rG2s09Ulnv6/RcHoIyjTXO5klPwzB55zaJhd+bRo8yckmvw6akm3JmC4O8N4b0cgB1HMLpeym0kFSwNaBHI0ZxCwHmzmPorV5dSpU1Upx1Lv6BuvtlIqcJ/Z60WdUO3j7jMm/E6laulw6ONu7G0NHJospoYlBi8pWu6tZ++yrKtKXJH7NH2akBiMMVfUL1jAiShGntxFNK1jS55AA4lRlsHU2NOaALnIcyqp1VJMd2nFmaGZwy8mDj5qUyifUHelu2LVsOhdydJ/wDlWfZta3gGgeQACamoeL+y8/wM1qHiyniwuKBpe43OrpJDc/2UEV8sxP2Znc/1ZLhp/hGpT1PTmtkL33FOw2Yz/VI9t3RXdUOzic5jC7dFwxtgTbgE5y0v3t5fZf39kMdTS8PeX4M+3B6k+Ob4MaAPmpjKGwzJPUqNhG10E7t0/dvvYB+jvIq+MSitKrB6ZrHyR06k4vElgqHUSYfQK7MSQ6BLVZohVjNzYYq+fCui2DqZMSUQVmF00MVc5zi2BG280d4Z+arqeHfbfiMiF0yfDQVjqrDuxq932ZNPNbFtedpFx6rdDY1dRn5qUhRHtW0qMJ6KsqcH6K7TuovkRKWTNFqSrOfDSFCkhIV2M1LgrvYUx9wgQmRkmZasg6IlBt7FqN3GMffJRCbIUQ1p5JyOrBR9nJExvKU3hMcISCE6UgrkMnuhh7Uy4KS4Jl4TYszK0BpGjQTclPB6BYpDFHgKfavmUi4MYxgUNVEY5hcatcPHGfeaea5HjOC1FBOA4kZ70U7LgPA68COI4eS7WxMYnhUVRE6OZocw/AtPBzTwPVXbG/lbPTLeL5Xl63JhUcWZrY/bVtTaKchs2gOQbL5cndOPDktburjW02y01DIDm6In7ucC1jruOto766hbHYvboS7sNSQJMgyUnKTkHHn148c9bN5YRce3tt4vp3eu7oNlFSWqH0NsGoWS7IBqxMFbI3I9rWlzjYAXJKh01MZXCSUWAN44j7PJ7h730S3Rds/PONhyH+o8HU82t+o6KwDU1e6tuQnLQvEDWqk2olLuzp2eKZ1jbUMHiKvmhZ0feYr0ii+ZH/en0Y757t/L7nUP3OXcmy+pqVrGta0WDQAB0Ce7NLDUoNXKGSq5t7nP27OxOrKiF4tvDtI3jJzc73Hr8lZYPXSRSfZqnxD93JwkbwHmpmIs3MSgdwkY6P4i/wDZS9oMEFRH3e7IzvRv4g8vJWKj14jPjH0fGftuaUq6lpU+Gl8nx/6SezRdmoez+JGWO0mUsZ3JGnI3HtW6q03FQlScXhlWeYScWReySTEpe4i3EGhkayCYVlttqKzYpBqx49FtezVJthTXpH9C0/NWbWThVi/EfQn/AMiIrKMOa08wD8lGmwtW2EsvBEfyN+ikugXds4yaOk8NoxtVg/RU9Vg/RdCkpFBnw3ortK9aO1HM6nCSFWVVCbLpdThPRU9Xg3Ra9G/QMoqSOcPZbVNrT4xgJsXNGY4c1m3NW/QrxqxyjMq03BkmmmvqnyFWtNip0UlwhqQw8o1LS51rRLkDgmXhPuTTkMRlUZsgjKCaUsHdqaVTt+wJA3iASGi13G17C/EqhpahXFPMvndWGGPZRUX7TaJ28JBLC5t7skZckjItG7fvX4Gy0+G4nFPG2SF2808dCDxa4cD0WH2+2N7UGqph94BeWNv4rR+IBxcBqOI6jPJbKbVSUkm83vRusJI75EcxyI4Fai9n0bmj2lvnV1Tf28mTGKksdTtlRSRysdHK0PY4brmuzBC5DthsfJQybzLup3HuSaujJ/Df166HzXWsNxGOeNskTt5ruPEHi0jgQpNRTMlY6ORocx43XNdmCFSs7udrPD46r11AU5U5HP8AYnb3wwVbukcx9A155deHHmOgzNJFhlfK44DmFxzbHY6ShfvMu+nee6/2oydGPPPkePmrvYjb3s92CpdePRkp1Z0P5fp5LQu7GFWPb2/D5Xr8D5QVT34c9x0pkYAAGQAsAOASgjFiLjMEXBGYIOhCCxMFJsMLOYWf/VKm/uf9NaQLNNPZ4sf92P57oP1jKs0eJfDyHUN1Nf6s1YSgElqWAmRKLM/te3dEEo/DlBJ6HX6K9AUHaSl36WUchvj+XP6XTmCz79PE7mwA+YyPzCKUfXr5j5PVQi+5tfyU20FI6CQVUI0s2Zg9pvvf50VzSVTJWB8ZDmniPoeqp8Vr3VEv2aA938aQZ2HFo/zVN4dein7BxJikO9E88HHVpP8AnDmhlDK8f49fYtODlTSl+5LKXh6+xot1DdS7I7JOko5G9xVG1YtSSfD/AOwV3ZUu2BtSO6lo+d/6I4Q95fFfkdbvNWPxQMEZ/wCWh/gb9FLMaLCYbQRD/bb9ApRYq06eW2FOfvv4kMxJp0KnuYkOjSnBo5TKySmCgz0APBXjok0+FTGo4hqRlarC78FgtrNmzGTIwd32gPZPPyXXpKdQKzDmvBDhcEWIPFalp7QlRmn9SJxU1hnBy1KifYq92p2bdSyZAmN2bHcvynqqBzV7alVhWgpR4Zm+9TkTL3TbkiKRLchxhmkquuORsoI7IIhR1KjqVdU06w2G4jotJR1ei8hc0GmWE8mqppbrA7f7F7u9VUzcvFNE0eHnK0cuY4a87a6lnVnFLdZ9GvO1q64fNd6IOQ7I7WPo5OLonWD47/8AyHJw5/BdnoK6OaNskTg5jhcEfQ8iOS5XtzsV2JNRTD7o5yRj8I+8B7h+XlpB2M2xfRyWdd0Lj3mcR+dvX6/TZuraF9T/AFFD93Vfw/EY0qi8TtNRTMlY5kjQ5jhuuY4XDgeC43tlsc+hk3mXfTvPcfxjPCN558jx9QuxUdYyRjXxuDmuFw4aEJdVSxyxujlaHseN1zXaEFZlndyt5eHVeupXjN05HLdiduzBuwzkuhOTXauj8unT4jr1SOVrmhzSC0gEOabgg6EFcW2x2PkoZLtu+nebMedWnXs39eR4+qmbG7bvpXCOUl8Djpq6Mni39ND0K07qzjXj21Dr09dSzOCrLVHn8/2dfCzm1Tuympqi2TXbrvLxfQvV9DWRvj7RjgY93e3x4d0Zknlax9FQbQYg2eMRsb3XvcztpQ+JrJWN3mw7rm33ni4BNm8L3sDkUIvXx8SvRkoVFq+D+exq2FOBUeyuJdrTtvfejtE64IuWgWIJ1uC3PnccFeNTIrDwyrVg4ScX0BLEHNc06OBafiLf1XP4to3QU76dt+17RzQR7IOtvzXv6roYWRpaSNmKSBzWkvBkYSAS1xAdccj4lYWOpZs5RSmpLOPex8Cfspgxgiu8feSWc6+rR7LP84lTMawps8RYcnDvMd7ruHwVhZGlbt5K8q83U7TqUOzuKueHRTZTR5OB1cBlvfr/AHV1ZUm0OCvc4VFPlMzOw/EA4dTb1GXJSMDx5lQ23hkb44zkf4m8x9ELj1Q6rBTj2sOOq7n5FpZZvbiT7qNvvP8AWw/utKsptT95VU0XUE+Rdn8mqY8nWf8AlT7sv7Gkijs0DkAPQJyyIJQSUhDYktSSxOorLnHJCYwWJt0albqQWpMqYxSIT4kw+JWDmJp0aruLQ1SKDG8FjqInRvGRGR4tPBw6ri2MYRJTyujkGY0PBzeDh0K9AvjWY2w2XbVRZWErbmN31Y7ofktf2X7QdvPRP9r+3j5g1Ya1tycVsnmm6Oop3NcWuBBaS0g6gjUFNNNl7XKksopwloY4QglXQQFvKJNHXFpWnw3Eb2zWJuplFXFpVe4tlNbAU6mOTqFFWq3gqVgMNxXTNaSjr7rzFzauLLaeTVMkBFjmCLEHMEHgQuZba7GGncZoBeAm7mjPsSf+HXhot1TValVFYxsbjJm21iDYg7xDbG+Wd+KrW1epa1Mx3T5Xf/ZxzjYnbR1I/s5CXQuOY1LD77f6jiux09Q17Q5hDmuAc1wzBB4riu2uy32UiWEEwPIsNTE45hhPLkfh5r2R24lp2mIm7HWIDiRuG4JseFxcHzutW7s43cFcW/PVeuqCeKu3/b8nX55qaoY6KQscHl0TonndcXN8TQ02dcZOBHMEcCuK7aYC6gqTGCXRuAkjc7IlpJuzkS22fw0uusRYcJu+0FjXsDHFzmyySBvfhma9rjZ7Hk7pJOWo0ta1VDHLGY5miRpFiHhpvlYnIZHyss+0vf0s+9Pleuvr4ITlHg4ngW0Do+67w+y4gOMZ5i+rSMnNOTmkg8COx4JR07omvjcZYy1rWCQ9oyNrSHBjGOvu2cBrcjdGeQXJ9stipKJxfHd9O45O1dET7D/6Hj5otj9sZKOTi6J1t+Mn5jkeq1rmhG6p9rQfrzLMoqsv9vydOpx9lri3SKozbyD+XqSP5mrUNKoqtkVdSh0Lgfbjdxa8eyeR4eimYBifbRd7KRnckaciHDjbr+qxud3zwyvXTnHX1Wz/AIZahZXaz7qppp+AO649Ab2+LXH0WqBVVtThpnpnhvib9423Et1b8Rf5J8RFtNQqrVw9n8yzCNU+yuI9tSxk3u37pxPEssL9crfNXCBrDwKqQcJOL6BKjxnZgSu7WF3ZTDMPbcBx/NbQ9R8bq9CFlyyiadSVN5izLR7Q1cNm1VM93DtYBcO62GV/iPJQ8PqPtGJl9jutaSA4WLbDcFxzuVrMQqhFE959lpPmeA9bLNbDUZtLM72zuDqG3JPqR6LnjS3g0ac49lOoo4fG3iakI7IBGkJGcwIII0WCArIiEqyIrmjkxstSSxOkIrJTgGpEZ8ajSxKwLUy+NVp0+qGxmc12/wBkd8OqIR940XkaPxGgeMD3gB8R5LmTmr0XUQrlG3mynYuM8LfunnvtAyief+LvkcuS9D7I9ocUKj+Hl5fQXWp595GJuglliNemyirlkcFLBTW8iMwTtOQ9SROp6otOSvKTHrDKxPuk2usoXlLDT5KvVtoz/cHGq1wdGotpGkgHIECzje2fBWTpJHlzTdzS4WBsYnRmwdG9p0Opv5LnuHVoae9nnfPS/ktdh2LA2zWBc2vZvMUW4S1Lc11PSh0Jim3ZWeGzhe7PZDuoFs+i5rtdsi6kfvx3MDjkdTGT7Dj9Ct7SYh1Vi/clY5kgDmuFi06EFZ1vc1LSpno+V66huPUw+we3RgIhnN4ie646xE/8ei6uyYEAg3BFwRofJcP2q2VdSP3mXdC491/Fp9x36q82E24MVoKg/dnJjz+GeX8P0Vq/sY14fqbb5r117xn+Tnn8nVZYmvaWvAc1wLS1wBa4HgQuRbcbFOpHdrDd0Dj5mIn2HdOR+Hn1qKS+nmDzSqqlZLG+OQXY9pa4HiCseyvJ208rjqvXUXlxZxzYzbGSjlF7uicQHs/qORC6lUyAbtbS99jgO1aPbZxd0cD8x5rh2IUnYVEsLs9x7mX52OR9LLefsv2idHMaaQ3ZJ4b6B1siPPT0Xor+2i49vDuy/Fd5Y/eta5XPiu7yOrUdWyRjXsN2uFwfqDyKfWemp5KR5khBdA7OSEax83s/z+11R1jJWB8bg5p4jh0PIrITM2rSx70d4+tn4j27yQCCUiK4VkEFAxnF2U8Zc7xHJjfeP6DipChFzajHkotsa1z3x00ebnEF3mfC09OJ+C0FDRtijZG3RjQ3z5n4m5+Ko9lsMeSame5e+5ZvatadXdL8OnmtKEE99i7cSUUqUenPiwrII7KPJWC5awF7hkQ2waw/nfo3yzPQoUimPqOKzeyiG9+fSIfze1/LfqQiNEX5zHe/223EXxGsn82X5QpdlODhj7GD+8O+eoswfwt4eZueqETyDuO1AuCfbbpfzFwD5g8VICaqoN4ZGzgd5rtd0+XEZkEcQSpaOTForJqmn3hmLOB3XN13Xcr8RYgg8QQU+hwcIIRFqcIRWQuJKZEmiVXXUbXtc14DmuBa5p0IOoV6Qoc8HFU6kHF6oliE+jOQ137NKoSO7HcdHfuOe8NdbkRzGnWyC6qYkFoL2zcJY2+n9ndjA8z2ujazmlI7r3+SjgUEoFIujugaDHA5SqWucw5KEClApUoKXISeDW4bj3MrTUGLA8Vy9shCsKPF3NKybj2epbxLEKvedWc+OZhZIA5rhYg6Lmu02zD6V+827oj4X+7+VyuMO2hGWa0MWIMlbuvs5pFiDmCsyl2tlPZZj1Q/KfBT7DbddnuwVB7ujJD7H5T0XR6vF4oonSvcA1o3r3GfIDmSuW4rsJcl1K4f+246eRVXUYXXbojkZIWt8Lc3NHlZdWsra6mqkJae9Dca+eSrrKl008kjtXvc/wBTotRgkYdNRiP940nftw74LL/C6rcO2Vne4ARvH8pHzK6psxs5FTMb3QH6lxO84nqf6Kz7QvKVKCjF5fCS+GNx1OPYxzI1YequfBi1xkpXdk8+JlrxSebeHmFKEqdbIvNxqmdHVDghMx17MqmJ7D78YMsR63GY+KcG1FJ/qt8iHA+llNEiHZtOoB8wFYjUIfZvmL+T80ypm2qDsqWN8zjkDuubGOpJTVDs9I+Ttqxwe7VsQzY3z4HyHzV+El0wBsMzyGfryR6yVV0pqksePL+vQXZIfOAbC7j7reHmdB8UW64+I2Hut/q7X0snGNAFgLDkFy3K3AyadzvGbD3GEgW/M7U+QsPNPMjAAAAAGQAAAHkBolII8EZAggm5JwDYXc73W6/Hg0ea7gjkdCzOJbVy9u6GkhE5YO8bm1xqARllpxN/ndzRndc6Q90Au7NhIaQBeznau8sh0KpdiqUCKSSwBe+2lsmgZAcBcn0RJpLctUYxUZVJLONl8WIwTGTOXP7wnYAJKewaHRgnJg13gSbbxvckGwdlpIpA5oLTcEXBGhB4qjxvDgyVlVGLOY4dqG5b8ZycT1APp5Kz/duv+G858mPJ8X8Lic+Tjf2jYZNN7EVVB4lDh9O59xMSShdRsQrhEy9t5xIaxg1e46NCBsTGLk8IkFJKKEODW7xu6wueZ4o0tk8DBgCNOoJPZoZqZ5WRpKNfSyoGjSUagkUCjukByJz1GDtQ6Cj3k0x2SUGqGicimVJBuFbUWNObZVDWhLBSqlOE1hoKMnE3GHbSjiVpKLGgeK5M2QjRT6XF3t4rGuPZsZbxLUa3edip8R6qbHWLmOH7T8ytHRY408Vg1/Z8odB6kpG0jnUhkqzkGJt5qVFioPgG910Hqs2VGSOaL5sqMVYvYZnkOHmeCqo3E+I/yjIf3UtkoA4AegQZcQHFE4EnxG3Rv9SnGytBDbgEgkNyBIGpt8R6qgO00O8Q0l1hdz2i7GAmwLjyvxF1XjEJZXxtc5vbbxs1jTvU5sS1+97cTgLG9r7ytQUlu19Rbhk0VVjsbWnsyJHBwaWsN927t0vdYE7oOpAKk0GIslB3fE2we2zwWki4ycAbW0Ns1UYdhBYQ6+7mSWW33NDs3QskOke9nYBWlPHHECGAC+ZAuXOOlydSjVRASgsbE66S6UDz5DM+iZDnH8o9Xf2TjABp/c+ZRqpngXpwCzjr3RyHiPmeHw9UtjABYCw6fVFvI7o00CxusZeOQc2OHq0qo2NkvSjo94PqD9CFd3Wc2Xd2ctTAdWv329Qcr+m56qc7Fmms0Zruw/4NG4AixzByIPEHgmaelDGbniaLtAdn3Tow8wBlnwTyJDkrpvGCKJxECJD3Wgua9x1aNQTxcPmLHW6gYS908jp3+EXZC08B7T/M6eqq9tcS3t2BmbrhxtqHew0dePxV7g0JjgZG7xMaGuA0vqSOYOdlz2We8udn2dLV1l+P7J5KIlFdJJSnIqpCkEhBBqCweV0d02XpJcvpmCjqHd5FvpLWpYauJy2JbdOWRI1DCSFBHdJQuhCF3R3SLowUOCciwUoFNbyMXQuJ2R8S2UqDEJG+E+qgtSw5JnBPoGpM0VDjeffJPnor0bW7jLgXtwCwbZE62YqhVsoTe6HKq8HRqTa5zoyWhrnAE2By6ZpoYtNOI3xF+9bvM0a0jhbiCsFST7h1Nr33b2C0NDtQG2DR8BkqNWwVPLpxyHGpnk32GUAAbvZW0a3RocO9H1bfgrKPsmuBaO8G7gDPd5FYyjxwv8TrD3W/qr2jxJlsrLCr0KieZDjRMkcde6OQ19VIjeBp/dU0WIAqTHVqi4SRzRbCROCRVrKlPCZcptC3AnB6MPUNsqWJUaqgOBKDlQ4/E6KVlXGL7nclaPaYfa+H6K2EqMvBFjmDkQdCmxrYCptwln6/Adp6lr2hzDdrhcEcQoWN40ynjJObjk1nEnmeir3YC5l/s0z4QTcsFnsB5tB0SKXZdgf2k73TOy/eeHLpx+KYqkOW/PyGxpUk9Tlld2N/IY2Xwxznmpm8TiSy4sc9X/OwWilafE3UcNN4cWn/ADX4obyIvSZ1dTyDVm6ktTFtlBFwiLlFkfum/A+Lp+b9UsyJbqAaR7eQTO+gg1k6Ty6GpVkEF9XMpIMI0EFAQEd0SCgkO6O6CC4kG8hZBBQzkKCVdBBCSGCjBQQQskPeQ7XkiQXaUdkWOqca9GgksJD0VY4aFWVLtA9uqCCROlCXKGKTReUW1Hmr2mx29kSCxrm2prhFmEm+S0gxO6nxYgiQWJUpRGkllYnm1KJBU5QRA4KhKFQjQSmjhQnShKgghOwH2qJ0iCC4jA06VRWzbpDeB8PTm39EEEyCzsSO9ugggu0o4//Z"/>
          <p:cNvSpPr>
            <a:spLocks noChangeAspect="1" noChangeArrowheads="1"/>
          </p:cNvSpPr>
          <p:nvPr/>
        </p:nvSpPr>
        <p:spPr bwMode="auto">
          <a:xfrm>
            <a:off x="307975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ASEBIUEBQUFBQUFBQQFBAPFA8QEBAUFBQVFBQQFBQXHCYeFxkjGRQUHy8gIycpLC0sFR4xNTAqNSYrLCkBCQoKDgwOGg8PGiwkHyUsLCwpLCwpKSwsMCwsKSwsLCwsLCwsLCwsKSosLCwpLCwpLSwsLCwpLCwsLCwsLCwsLP/AABEIALcBEwMBIgACEQEDEQH/xAAcAAAABwEBAAAAAAAAAAAAAAAAAQIDBAUGBwj/xABDEAABAwIDBQUFBQcDAgcAAAABAAIDBBEFITEGEkFRYRMiMnGRQlKBobEUI0Ni0QczcoLB4fBTY8LT4hUkJXOistL/xAAbAQACAwEBAQAAAAAAAAAAAAACAwEEBQAGB//EADIRAAIBAwMBBQcEAgMAAAAAAAABAgMEERIhMUETUWHR8AUicYGRobEUMsHhM2IjQvH/2gAMAwEAAhEDEQA/AKk0SSaJaD7Ih9j6Lw36k99rM4aFNOoVqPsSgYk9kTbnXkmQuHJ4RKlkzVVHuqCSnamoL3Eppa0E0tzmwIIIIzgII0AFBwSNSocNeeFh1T//AIdZLdWK6k4IDYynBGFJdTEJsxlRrydgbsiKWWoiFOThCIpZCSQpyQIRJZCSQiIElJKWUkqUCxsoAo3Ju9kYvVgUQkEJ1JIUpjBohIITpCSQiTBaGSE09ikEJJCYmVKtJMhkJNlIexMkJ8ZGRUp6WIKKyUQiTUys0JRJVkEQODu/2dKFMpoiVTtFj0dKzPN58LePmvmsNVSSjHdno1JyeERcaxOOnbn4uA4rn9fiLpXEuPkOSar8RfM8uebk+g6KOCvUWtoqMcvdluKwhwFGkAqTSUUkptG0uPQfUq3JpLLDGkuOIuNmgk8hmtXhmwjjYzut+RuvxK09HgsUQsxgHXj6rMre0qUNo7v7C3VijEUGycr839wcuKvqXZ2OPQXPMrSfZ0Zp1lVL+pU5Yp1yhfh4Ud+HhaM0iS6jSlc4JVYyz8OUaTDei0la+OPxa8GjNx+CrzSzyaDs29c3n9Fbp15Yy9kNU+pn6iiA1ICgPYPZBPkFsG4AwZm7jzdmjdho4BWY3kV4hdojEOY/3SmnOcNWlbKXDFCmwvorMbuLOymZjtxxuPNKBB0VtPhfRVk+Gubm30VqNSEuDhshJKKOW+RyPJKITeAWxpybcnnBMuRor1GFG+yeIUYp2F/BFJdQaNXfSwyEghPEJBCFMtjRCQQnSEghMTAaGnBMvYpBCQ4I0yjWp5IpCTZOvamyFYizJnHDEoJVkEeRWDuG0G00VMC0HfltlE3Nw6utoFyvEq6SWQvlJJPPh0Ct6fDK9zCyGNw3zvSSvye8ngXOzsplL+zSqf8AvZGM+Lnn5ZLy1rG2s09Ulnv6/RcHoIyjTXO5klPwzB55zaJhd+bRo8yckmvw6akm3JmC4O8N4b0cgB1HMLpeym0kFSwNaBHI0ZxCwHmzmPorV5dSpU1Upx1Lv6BuvtlIqcJ/Z60WdUO3j7jMm/E6laulw6ONu7G0NHJospoYlBi8pWu6tZ++yrKtKXJH7NH2akBiMMVfUL1jAiShGntxFNK1jS55AA4lRlsHU2NOaALnIcyqp1VJMd2nFmaGZwy8mDj5qUyifUHelu2LVsOhdydJ/wDlWfZta3gGgeQACamoeL+y8/wM1qHiyniwuKBpe43OrpJDc/2UEV8sxP2Znc/1ZLhp/hGpT1PTmtkL33FOw2Yz/VI9t3RXdUOzic5jC7dFwxtgTbgE5y0v3t5fZf39kMdTS8PeX4M+3B6k+Ob4MaAPmpjKGwzJPUqNhG10E7t0/dvvYB+jvIq+MSitKrB6ZrHyR06k4vElgqHUSYfQK7MSQ6BLVZohVjNzYYq+fCui2DqZMSUQVmF00MVc5zi2BG280d4Z+arqeHfbfiMiF0yfDQVjqrDuxq932ZNPNbFtedpFx6rdDY1dRn5qUhRHtW0qMJ6KsqcH6K7TuovkRKWTNFqSrOfDSFCkhIV2M1LgrvYUx9wgQmRkmZasg6IlBt7FqN3GMffJRCbIUQ1p5JyOrBR9nJExvKU3hMcISCE6UgrkMnuhh7Uy4KS4Jl4TYszK0BpGjQTclPB6BYpDFHgKfavmUi4MYxgUNVEY5hcatcPHGfeaea5HjOC1FBOA4kZ70U7LgPA68COI4eS7WxMYnhUVRE6OZocw/AtPBzTwPVXbG/lbPTLeL5Xl63JhUcWZrY/bVtTaKchs2gOQbL5cndOPDktburjW02y01DIDm6In7ucC1jruOto766hbHYvboS7sNSQJMgyUnKTkHHn148c9bN5YRce3tt4vp3eu7oNlFSWqH0NsGoWS7IBqxMFbI3I9rWlzjYAXJKh01MZXCSUWAN44j7PJ7h730S3Rds/PONhyH+o8HU82t+o6KwDU1e6tuQnLQvEDWqk2olLuzp2eKZ1jbUMHiKvmhZ0feYr0ii+ZH/en0Y757t/L7nUP3OXcmy+pqVrGta0WDQAB0Ce7NLDUoNXKGSq5t7nP27OxOrKiF4tvDtI3jJzc73Hr8lZYPXSRSfZqnxD93JwkbwHmpmIs3MSgdwkY6P4i/wDZS9oMEFRH3e7IzvRv4g8vJWKj14jPjH0fGftuaUq6lpU+Gl8nx/6SezRdmoez+JGWO0mUsZ3JGnI3HtW6q03FQlScXhlWeYScWReySTEpe4i3EGhkayCYVlttqKzYpBqx49FtezVJthTXpH9C0/NWbWThVi/EfQn/AMiIrKMOa08wD8lGmwtW2EsvBEfyN+ikugXds4yaOk8NoxtVg/RU9Vg/RdCkpFBnw3ortK9aO1HM6nCSFWVVCbLpdThPRU9Xg3Ra9G/QMoqSOcPZbVNrT4xgJsXNGY4c1m3NW/QrxqxyjMq03BkmmmvqnyFWtNip0UlwhqQw8o1LS51rRLkDgmXhPuTTkMRlUZsgjKCaUsHdqaVTt+wJA3iASGi13G17C/EqhpahXFPMvndWGGPZRUX7TaJ28JBLC5t7skZckjItG7fvX4Gy0+G4nFPG2SF2808dCDxa4cD0WH2+2N7UGqph94BeWNv4rR+IBxcBqOI6jPJbKbVSUkm83vRusJI75EcxyI4Fai9n0bmj2lvnV1Tf28mTGKksdTtlRSRysdHK0PY4brmuzBC5DthsfJQybzLup3HuSaujJ/Df166HzXWsNxGOeNskTt5ruPEHi0jgQpNRTMlY6ORocx43XNdmCFSs7udrPD46r11AU5U5HP8AYnb3wwVbukcx9A155deHHmOgzNJFhlfK44DmFxzbHY6ShfvMu+nee6/2oydGPPPkePmrvYjb3s92CpdePRkp1Z0P5fp5LQu7GFWPb2/D5Xr8D5QVT34c9x0pkYAAGQAsAOASgjFiLjMEXBGYIOhCCxMFJsMLOYWf/VKm/uf9NaQLNNPZ4sf92P57oP1jKs0eJfDyHUN1Nf6s1YSgElqWAmRKLM/te3dEEo/DlBJ6HX6K9AUHaSl36WUchvj+XP6XTmCz79PE7mwA+YyPzCKUfXr5j5PVQi+5tfyU20FI6CQVUI0s2Zg9pvvf50VzSVTJWB8ZDmniPoeqp8Vr3VEv2aA938aQZ2HFo/zVN4dein7BxJikO9E88HHVpP8AnDmhlDK8f49fYtODlTSl+5LKXh6+xot1DdS7I7JOko5G9xVG1YtSSfD/AOwV3ZUu2BtSO6lo+d/6I4Q95fFfkdbvNWPxQMEZ/wCWh/gb9FLMaLCYbQRD/bb9ApRYq06eW2FOfvv4kMxJp0KnuYkOjSnBo5TKySmCgz0APBXjok0+FTGo4hqRlarC78FgtrNmzGTIwd32gPZPPyXXpKdQKzDmvBDhcEWIPFalp7QlRmn9SJxU1hnBy1KifYq92p2bdSyZAmN2bHcvynqqBzV7alVhWgpR4Zm+9TkTL3TbkiKRLchxhmkquuORsoI7IIhR1KjqVdU06w2G4jotJR1ei8hc0GmWE8mqppbrA7f7F7u9VUzcvFNE0eHnK0cuY4a87a6lnVnFLdZ9GvO1q64fNd6IOQ7I7WPo5OLonWD47/8AyHJw5/BdnoK6OaNskTg5jhcEfQ8iOS5XtzsV2JNRTD7o5yRj8I+8B7h+XlpB2M2xfRyWdd0Lj3mcR+dvX6/TZuraF9T/AFFD93Vfw/EY0qi8TtNRTMlY5kjQ5jhuuY4XDgeC43tlsc+hk3mXfTvPcfxjPCN558jx9QuxUdYyRjXxuDmuFw4aEJdVSxyxujlaHseN1zXaEFZlndyt5eHVeupXjN05HLdiduzBuwzkuhOTXauj8unT4jr1SOVrmhzSC0gEOabgg6EFcW2x2PkoZLtu+nebMedWnXs39eR4+qmbG7bvpXCOUl8Djpq6Mni39ND0K07qzjXj21Dr09dSzOCrLVHn8/2dfCzm1Tuympqi2TXbrvLxfQvV9DWRvj7RjgY93e3x4d0Zknlax9FQbQYg2eMRsb3XvcztpQ+JrJWN3mw7rm33ni4BNm8L3sDkUIvXx8SvRkoVFq+D+exq2FOBUeyuJdrTtvfejtE64IuWgWIJ1uC3PnccFeNTIrDwyrVg4ScX0BLEHNc06OBafiLf1XP4to3QU76dt+17RzQR7IOtvzXv6roYWRpaSNmKSBzWkvBkYSAS1xAdccj4lYWOpZs5RSmpLOPex8Cfspgxgiu8feSWc6+rR7LP84lTMawps8RYcnDvMd7ruHwVhZGlbt5K8q83U7TqUOzuKueHRTZTR5OB1cBlvfr/AHV1ZUm0OCvc4VFPlMzOw/EA4dTb1GXJSMDx5lQ23hkb44zkf4m8x9ELj1Q6rBTj2sOOq7n5FpZZvbiT7qNvvP8AWw/utKsptT95VU0XUE+Rdn8mqY8nWf8AlT7sv7Gkijs0DkAPQJyyIJQSUhDYktSSxOorLnHJCYwWJt0albqQWpMqYxSIT4kw+JWDmJp0aruLQ1SKDG8FjqInRvGRGR4tPBw6ri2MYRJTyujkGY0PBzeDh0K9AvjWY2w2XbVRZWErbmN31Y7ofktf2X7QdvPRP9r+3j5g1Ya1tycVsnmm6Oop3NcWuBBaS0g6gjUFNNNl7XKksopwloY4QglXQQFvKJNHXFpWnw3Eb2zWJuplFXFpVe4tlNbAU6mOTqFFWq3gqVgMNxXTNaSjr7rzFzauLLaeTVMkBFjmCLEHMEHgQuZba7GGncZoBeAm7mjPsSf+HXhot1TValVFYxsbjJm21iDYg7xDbG+Wd+KrW1epa1Mx3T5Xf/ZxzjYnbR1I/s5CXQuOY1LD77f6jiux09Q17Q5hDmuAc1wzBB4riu2uy32UiWEEwPIsNTE45hhPLkfh5r2R24lp2mIm7HWIDiRuG4JseFxcHzutW7s43cFcW/PVeuqCeKu3/b8nX55qaoY6KQscHl0TonndcXN8TQ02dcZOBHMEcCuK7aYC6gqTGCXRuAkjc7IlpJuzkS22fw0uusRYcJu+0FjXsDHFzmyySBvfhma9rjZ7Hk7pJOWo0ta1VDHLGY5miRpFiHhpvlYnIZHyss+0vf0s+9Pleuvr4ITlHg4ngW0Do+67w+y4gOMZ5i+rSMnNOTmkg8COx4JR07omvjcZYy1rWCQ9oyNrSHBjGOvu2cBrcjdGeQXJ9stipKJxfHd9O45O1dET7D/6Hj5otj9sZKOTi6J1t+Mn5jkeq1rmhG6p9rQfrzLMoqsv9vydOpx9lri3SKozbyD+XqSP5mrUNKoqtkVdSh0Lgfbjdxa8eyeR4eimYBifbRd7KRnckaciHDjbr+qxud3zwyvXTnHX1Wz/AIZahZXaz7qppp+AO649Ab2+LXH0WqBVVtThpnpnhvib9423Et1b8Rf5J8RFtNQqrVw9n8yzCNU+yuI9tSxk3u37pxPEssL9crfNXCBrDwKqQcJOL6BKjxnZgSu7WF3ZTDMPbcBx/NbQ9R8bq9CFlyyiadSVN5izLR7Q1cNm1VM93DtYBcO62GV/iPJQ8PqPtGJl9jutaSA4WLbDcFxzuVrMQqhFE959lpPmeA9bLNbDUZtLM72zuDqG3JPqR6LnjS3g0ac49lOoo4fG3iakI7IBGkJGcwIII0WCArIiEqyIrmjkxstSSxOkIrJTgGpEZ8ajSxKwLUy+NVp0+qGxmc12/wBkd8OqIR940XkaPxGgeMD3gB8R5LmTmr0XUQrlG3mynYuM8LfunnvtAyief+LvkcuS9D7I9ocUKj+Hl5fQXWp595GJuglliNemyirlkcFLBTW8iMwTtOQ9SROp6otOSvKTHrDKxPuk2usoXlLDT5KvVtoz/cHGq1wdGotpGkgHIECzje2fBWTpJHlzTdzS4WBsYnRmwdG9p0Opv5LnuHVoae9nnfPS/ktdh2LA2zWBc2vZvMUW4S1Lc11PSh0Jim3ZWeGzhe7PZDuoFs+i5rtdsi6kfvx3MDjkdTGT7Dj9Ct7SYh1Vi/clY5kgDmuFi06EFZ1vc1LSpno+V66huPUw+we3RgIhnN4ie646xE/8ei6uyYEAg3BFwRofJcP2q2VdSP3mXdC491/Fp9x36q82E24MVoKg/dnJjz+GeX8P0Vq/sY14fqbb5r117xn+Tnn8nVZYmvaWvAc1wLS1wBa4HgQuRbcbFOpHdrDd0Dj5mIn2HdOR+Hn1qKS+nmDzSqqlZLG+OQXY9pa4HiCseyvJ208rjqvXUXlxZxzYzbGSjlF7uicQHs/qORC6lUyAbtbS99jgO1aPbZxd0cD8x5rh2IUnYVEsLs9x7mX52OR9LLefsv2idHMaaQ3ZJ4b6B1siPPT0Xor+2i49vDuy/Fd5Y/eta5XPiu7yOrUdWyRjXsN2uFwfqDyKfWemp5KR5khBdA7OSEax83s/z+11R1jJWB8bg5p4jh0PIrITM2rSx70d4+tn4j27yQCCUiK4VkEFAxnF2U8Zc7xHJjfeP6DipChFzajHkotsa1z3x00ebnEF3mfC09OJ+C0FDRtijZG3RjQ3z5n4m5+Ko9lsMeSame5e+5ZvatadXdL8OnmtKEE99i7cSUUqUenPiwrII7KPJWC5awF7hkQ2waw/nfo3yzPQoUimPqOKzeyiG9+fSIfze1/LfqQiNEX5zHe/223EXxGsn82X5QpdlODhj7GD+8O+eoswfwt4eZueqETyDuO1AuCfbbpfzFwD5g8VICaqoN4ZGzgd5rtd0+XEZkEcQSpaOTForJqmn3hmLOB3XN13Xcr8RYgg8QQU+hwcIIRFqcIRWQuJKZEmiVXXUbXtc14DmuBa5p0IOoV6Qoc8HFU6kHF6oliE+jOQ137NKoSO7HcdHfuOe8NdbkRzGnWyC6qYkFoL2zcJY2+n9ndjA8z2ujazmlI7r3+SjgUEoFIujugaDHA5SqWucw5KEClApUoKXISeDW4bj3MrTUGLA8Vy9shCsKPF3NKybj2epbxLEKvedWc+OZhZIA5rhYg6Lmu02zD6V+827oj4X+7+VyuMO2hGWa0MWIMlbuvs5pFiDmCsyl2tlPZZj1Q/KfBT7DbddnuwVB7ujJD7H5T0XR6vF4oonSvcA1o3r3GfIDmSuW4rsJcl1K4f+246eRVXUYXXbojkZIWt8Lc3NHlZdWsra6mqkJae9Dca+eSrrKl008kjtXvc/wBTotRgkYdNRiP940nftw74LL/C6rcO2Vne4ARvH8pHzK6psxs5FTMb3QH6lxO84nqf6Kz7QvKVKCjF5fCS+GNx1OPYxzI1YequfBi1xkpXdk8+JlrxSebeHmFKEqdbIvNxqmdHVDghMx17MqmJ7D78YMsR63GY+KcG1FJ/qt8iHA+llNEiHZtOoB8wFYjUIfZvmL+T80ypm2qDsqWN8zjkDuubGOpJTVDs9I+Ttqxwe7VsQzY3z4HyHzV+El0wBsMzyGfryR6yVV0pqksePL+vQXZIfOAbC7j7reHmdB8UW64+I2Hut/q7X0snGNAFgLDkFy3K3AyadzvGbD3GEgW/M7U+QsPNPMjAAAAAGQAAAHkBolII8EZAggm5JwDYXc73W6/Hg0ea7gjkdCzOJbVy9u6GkhE5YO8bm1xqARllpxN/ndzRndc6Q90Au7NhIaQBeznau8sh0KpdiqUCKSSwBe+2lsmgZAcBcn0RJpLctUYxUZVJLONl8WIwTGTOXP7wnYAJKewaHRgnJg13gSbbxvckGwdlpIpA5oLTcEXBGhB4qjxvDgyVlVGLOY4dqG5b8ZycT1APp5Kz/duv+G858mPJ8X8Lic+Tjf2jYZNN7EVVB4lDh9O59xMSShdRsQrhEy9t5xIaxg1e46NCBsTGLk8IkFJKKEODW7xu6wueZ4o0tk8DBgCNOoJPZoZqZ5WRpKNfSyoGjSUagkUCjukByJz1GDtQ6Cj3k0x2SUGqGicimVJBuFbUWNObZVDWhLBSqlOE1hoKMnE3GHbSjiVpKLGgeK5M2QjRT6XF3t4rGuPZsZbxLUa3edip8R6qbHWLmOH7T8ytHRY408Vg1/Z8odB6kpG0jnUhkqzkGJt5qVFioPgG910Hqs2VGSOaL5sqMVYvYZnkOHmeCqo3E+I/yjIf3UtkoA4AegQZcQHFE4EnxG3Rv9SnGytBDbgEgkNyBIGpt8R6qgO00O8Q0l1hdz2i7GAmwLjyvxF1XjEJZXxtc5vbbxs1jTvU5sS1+97cTgLG9r7ytQUlu19Rbhk0VVjsbWnsyJHBwaWsN927t0vdYE7oOpAKk0GIslB3fE2we2zwWki4ycAbW0Ns1UYdhBYQ6+7mSWW33NDs3QskOke9nYBWlPHHECGAC+ZAuXOOlydSjVRASgsbE66S6UDz5DM+iZDnH8o9Xf2TjABp/c+ZRqpngXpwCzjr3RyHiPmeHw9UtjABYCw6fVFvI7o00CxusZeOQc2OHq0qo2NkvSjo94PqD9CFd3Wc2Xd2ctTAdWv329Qcr+m56qc7Fmms0Zruw/4NG4AixzByIPEHgmaelDGbniaLtAdn3Tow8wBlnwTyJDkrpvGCKJxECJD3Wgua9x1aNQTxcPmLHW6gYS908jp3+EXZC08B7T/M6eqq9tcS3t2BmbrhxtqHew0dePxV7g0JjgZG7xMaGuA0vqSOYOdlz2We8udn2dLV1l+P7J5KIlFdJJSnIqpCkEhBBqCweV0d02XpJcvpmCjqHd5FvpLWpYauJy2JbdOWRI1DCSFBHdJQuhCF3R3SLowUOCciwUoFNbyMXQuJ2R8S2UqDEJG+E+qgtSw5JnBPoGpM0VDjeffJPnor0bW7jLgXtwCwbZE62YqhVsoTe6HKq8HRqTa5zoyWhrnAE2By6ZpoYtNOI3xF+9bvM0a0jhbiCsFST7h1Nr33b2C0NDtQG2DR8BkqNWwVPLpxyHGpnk32GUAAbvZW0a3RocO9H1bfgrKPsmuBaO8G7gDPd5FYyjxwv8TrD3W/qr2jxJlsrLCr0KieZDjRMkcde6OQ19VIjeBp/dU0WIAqTHVqi4SRzRbCROCRVrKlPCZcptC3AnB6MPUNsqWJUaqgOBKDlQ4/E6KVlXGL7nclaPaYfa+H6K2EqMvBFjmDkQdCmxrYCptwln6/Adp6lr2hzDdrhcEcQoWN40ynjJObjk1nEnmeir3YC5l/s0z4QTcsFnsB5tB0SKXZdgf2k73TOy/eeHLpx+KYqkOW/PyGxpUk9Tlld2N/IY2Xwxznmpm8TiSy4sc9X/OwWilafE3UcNN4cWn/ADX4obyIvSZ1dTyDVm6ktTFtlBFwiLlFkfum/A+Lp+b9UsyJbqAaR7eQTO+gg1k6Ty6GpVkEF9XMpIMI0EFAQEd0SCgkO6O6CC4kG8hZBBQzkKCVdBBCSGCjBQQQskPeQ7XkiQXaUdkWOqca9GgksJD0VY4aFWVLtA9uqCCROlCXKGKTReUW1Hmr2mx29kSCxrm2prhFmEm+S0gxO6nxYgiQWJUpRGkllYnm1KJBU5QRA4KhKFQjQSmjhQnShKgghOwH2qJ0iCC4jA06VRWzbpDeB8PTm39EEEyCzsSO9ugggu0o4//Z"/>
          <p:cNvSpPr>
            <a:spLocks noChangeAspect="1" noChangeArrowheads="1"/>
          </p:cNvSpPr>
          <p:nvPr/>
        </p:nvSpPr>
        <p:spPr bwMode="auto">
          <a:xfrm>
            <a:off x="460375" y="-5254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600200"/>
            <a:ext cx="5486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Each school has a separate form available through CAS</a:t>
            </a:r>
          </a:p>
          <a:p>
            <a:r>
              <a:rPr lang="en-US" dirty="0" smtClean="0"/>
              <a:t>Application fee (average $50)</a:t>
            </a:r>
          </a:p>
          <a:p>
            <a:r>
              <a:rPr lang="en-US" dirty="0" smtClean="0"/>
              <a:t>Follow instructions!</a:t>
            </a:r>
          </a:p>
          <a:p>
            <a:pPr lvl="1"/>
            <a:r>
              <a:rPr lang="en-US" dirty="0" smtClean="0"/>
              <a:t>Be thorough and accurate</a:t>
            </a:r>
          </a:p>
          <a:p>
            <a:r>
              <a:rPr lang="en-US" dirty="0" smtClean="0"/>
              <a:t>Deans Recommendation Form</a:t>
            </a:r>
          </a:p>
          <a:p>
            <a:r>
              <a:rPr lang="en-US" dirty="0" smtClean="0"/>
              <a:t>Resume</a:t>
            </a:r>
          </a:p>
          <a:p>
            <a:r>
              <a:rPr lang="en-US" dirty="0" smtClean="0"/>
              <a:t>Disciplinary/legal record</a:t>
            </a:r>
          </a:p>
          <a:p>
            <a:pPr lvl="1"/>
            <a:r>
              <a:rPr lang="en-US" dirty="0" smtClean="0"/>
              <a:t>Always disclose!</a:t>
            </a:r>
            <a:endParaRPr lang="en-US" dirty="0"/>
          </a:p>
        </p:txBody>
      </p:sp>
      <p:pic>
        <p:nvPicPr>
          <p:cNvPr id="3074" name="Picture 2" descr="http://blog.powerscore.com/Portals/156640/images/appl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882" y="2779541"/>
            <a:ext cx="2895600" cy="2160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Typically a 2-3 page double spaced essay </a:t>
            </a:r>
            <a:br>
              <a:rPr lang="en-US" dirty="0" smtClean="0"/>
            </a:br>
            <a:r>
              <a:rPr lang="en-US" dirty="0" smtClean="0"/>
              <a:t>– an interview on paper</a:t>
            </a:r>
          </a:p>
          <a:p>
            <a:r>
              <a:rPr lang="en-US" dirty="0" smtClean="0"/>
              <a:t>Choose a theme </a:t>
            </a:r>
            <a:br>
              <a:rPr lang="en-US" dirty="0" smtClean="0"/>
            </a:br>
            <a:r>
              <a:rPr lang="en-US" dirty="0" smtClean="0"/>
              <a:t>– make it interesting</a:t>
            </a:r>
          </a:p>
          <a:p>
            <a:r>
              <a:rPr lang="en-US" dirty="0" smtClean="0"/>
              <a:t>Provide information not </a:t>
            </a:r>
            <a:br>
              <a:rPr lang="en-US" dirty="0" smtClean="0"/>
            </a:br>
            <a:r>
              <a:rPr lang="en-US" dirty="0" smtClean="0"/>
              <a:t>contained in the rest of the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application</a:t>
            </a:r>
          </a:p>
          <a:p>
            <a:r>
              <a:rPr lang="en-US" dirty="0" smtClean="0"/>
              <a:t>Address concerns (poor LSAT scores, freshman grades, etc.) in an addendum whenever possible</a:t>
            </a:r>
          </a:p>
        </p:txBody>
      </p:sp>
      <p:grpSp>
        <p:nvGrpSpPr>
          <p:cNvPr id="4" name="Group 3"/>
          <p:cNvGrpSpPr/>
          <p:nvPr/>
        </p:nvGrpSpPr>
        <p:grpSpPr>
          <a:xfrm rot="2382097">
            <a:off x="5047910" y="2152241"/>
            <a:ext cx="4076700" cy="3200400"/>
            <a:chOff x="6248400" y="1905000"/>
            <a:chExt cx="4076700" cy="3200400"/>
          </a:xfrm>
        </p:grpSpPr>
        <p:sp>
          <p:nvSpPr>
            <p:cNvPr id="5" name="Explosion 2 4"/>
            <p:cNvSpPr/>
            <p:nvPr/>
          </p:nvSpPr>
          <p:spPr>
            <a:xfrm>
              <a:off x="6248400" y="1905000"/>
              <a:ext cx="4076700" cy="3200400"/>
            </a:xfrm>
            <a:prstGeom prst="irregularSeal2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0329103">
              <a:off x="6659588" y="2758472"/>
              <a:ext cx="30099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3200" dirty="0" smtClean="0">
                  <a:solidFill>
                    <a:prstClr val="black"/>
                  </a:solidFill>
                </a:rPr>
                <a:t>Proofread!</a:t>
              </a:r>
              <a:br>
                <a:rPr lang="en-US" sz="32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Proofread!</a:t>
              </a:r>
              <a:br>
                <a:rPr lang="en-US" sz="32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Proofread!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8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 for 2-3 letters</a:t>
            </a:r>
          </a:p>
          <a:p>
            <a:r>
              <a:rPr lang="en-US" dirty="0" smtClean="0"/>
              <a:t>AT LEAST ONE – from a faculty member familiar with the student’s academic ability</a:t>
            </a:r>
          </a:p>
          <a:p>
            <a:r>
              <a:rPr lang="en-US" dirty="0" smtClean="0"/>
              <a:t>Other – employers, internship supervisors, student affairs officers, etc. </a:t>
            </a:r>
          </a:p>
          <a:p>
            <a:r>
              <a:rPr lang="en-US" dirty="0" smtClean="0"/>
              <a:t>Give recommenders plenty of time</a:t>
            </a:r>
          </a:p>
          <a:p>
            <a:r>
              <a:rPr lang="en-US" dirty="0" smtClean="0"/>
              <a:t>Provide a resume, sample of work, transcript,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online form that asks the evaluator to rate you on a series of categories</a:t>
            </a:r>
          </a:p>
          <a:p>
            <a:r>
              <a:rPr lang="en-US" dirty="0" smtClean="0"/>
              <a:t>Usually not required, but some schools recommend one</a:t>
            </a:r>
          </a:p>
          <a:p>
            <a:r>
              <a:rPr lang="en-US" dirty="0" smtClean="0"/>
              <a:t>Don’t have friends or family complete them</a:t>
            </a:r>
            <a:endParaRPr lang="en-US" dirty="0"/>
          </a:p>
        </p:txBody>
      </p:sp>
      <p:pic>
        <p:nvPicPr>
          <p:cNvPr id="1026" name="Picture 2" descr="http://stateimpact.npr.org/florida/files/2011/11/5017855_evaluation_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42" y="4495800"/>
            <a:ext cx="4252913" cy="2154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a Bachelors degree</a:t>
            </a:r>
          </a:p>
          <a:p>
            <a:r>
              <a:rPr lang="en-US" dirty="0" smtClean="0"/>
              <a:t>Acquire a rigorous and balanced education</a:t>
            </a:r>
          </a:p>
          <a:p>
            <a:r>
              <a:rPr lang="en-US" dirty="0" smtClean="0"/>
              <a:t>Choose a major you enjoy, and that motivates and challenges you</a:t>
            </a:r>
          </a:p>
          <a:p>
            <a:r>
              <a:rPr lang="en-US" dirty="0" smtClean="0"/>
              <a:t>There is no “best” major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       </a:t>
            </a:r>
            <a:endParaRPr lang="en-US" dirty="0"/>
          </a:p>
        </p:txBody>
      </p:sp>
      <p:pic>
        <p:nvPicPr>
          <p:cNvPr id="1026" name="Picture 2" descr="http://www.caneducation.com/images/apr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351654" cy="2228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62000" y="4495800"/>
            <a:ext cx="3733800" cy="2057400"/>
            <a:chOff x="609600" y="4959896"/>
            <a:chExt cx="3733800" cy="2057400"/>
          </a:xfrm>
        </p:grpSpPr>
        <p:sp>
          <p:nvSpPr>
            <p:cNvPr id="4" name="Explosion 1 3"/>
            <p:cNvSpPr/>
            <p:nvPr/>
          </p:nvSpPr>
          <p:spPr>
            <a:xfrm>
              <a:off x="609600" y="4959896"/>
              <a:ext cx="3733800" cy="2057400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4239" y="5523207"/>
              <a:ext cx="1905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Really!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9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22" y="189098"/>
            <a:ext cx="8229600" cy="1143000"/>
          </a:xfrm>
        </p:spPr>
        <p:txBody>
          <a:bodyPr/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6316" y="1610751"/>
            <a:ext cx="8378982" cy="4515412"/>
            <a:chOff x="237666" y="556650"/>
            <a:chExt cx="8160053" cy="4515412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5819643" y="4405312"/>
              <a:ext cx="2447925" cy="6667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LAW SCHOOL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37666" y="556650"/>
              <a:ext cx="8160053" cy="4515412"/>
              <a:chOff x="237666" y="556650"/>
              <a:chExt cx="8160053" cy="4515412"/>
            </a:xfrm>
          </p:grpSpPr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237666" y="4395787"/>
                <a:ext cx="2137791" cy="6762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APPLICANT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56060" y="556650"/>
                <a:ext cx="7741659" cy="4498297"/>
                <a:chOff x="627485" y="556650"/>
                <a:chExt cx="7741659" cy="4498297"/>
              </a:xfrm>
            </p:grpSpPr>
            <p:sp>
              <p:nvSpPr>
                <p:cNvPr id="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871743" y="3321397"/>
                  <a:ext cx="1762125" cy="17335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342900" marR="0" lvl="0" indent="-34290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2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Personal Statement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342900" marR="0" lvl="0" indent="-34290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2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Resume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342900" marR="0" lvl="0" indent="-34290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2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Addenda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627485" y="556650"/>
                  <a:ext cx="7741659" cy="3066877"/>
                  <a:chOff x="627485" y="556650"/>
                  <a:chExt cx="7741659" cy="3066877"/>
                </a:xfrm>
              </p:grpSpPr>
              <p:sp>
                <p:nvSpPr>
                  <p:cNvPr id="1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7486" y="2379270"/>
                    <a:ext cx="1457324" cy="4953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LORs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27485" y="556650"/>
                    <a:ext cx="7741659" cy="3066877"/>
                    <a:chOff x="627485" y="556650"/>
                    <a:chExt cx="7741659" cy="3066877"/>
                  </a:xfrm>
                </p:grpSpPr>
                <p:sp>
                  <p:nvSpPr>
                    <p:cNvPr id="13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61675" y="2750356"/>
                      <a:ext cx="1621572" cy="4476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Transcripts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627485" y="556650"/>
                      <a:ext cx="7741659" cy="2198188"/>
                      <a:chOff x="627485" y="556650"/>
                      <a:chExt cx="7741659" cy="2198188"/>
                    </a:xfrm>
                  </p:grpSpPr>
                  <p:sp>
                    <p:nvSpPr>
                      <p:cNvPr id="16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7485" y="1486444"/>
                        <a:ext cx="1457325" cy="8723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/>
                        <a:r>
                          <a:rPr lang="en-US" sz="2200" dirty="0">
                            <a:effectLst/>
                          </a:rPr>
                          <a:t>Official</a:t>
                        </a:r>
                        <a:endParaRPr lang="en-US" dirty="0">
                          <a:effectLst/>
                        </a:endParaRPr>
                      </a:p>
                      <a:p>
                        <a:pPr algn="ctr"/>
                        <a:r>
                          <a:rPr lang="en-US" sz="2200" dirty="0">
                            <a:effectLst/>
                          </a:rPr>
                          <a:t>Transcripts</a:t>
                        </a:r>
                        <a:endParaRPr lang="en-US" dirty="0">
                          <a:effectLst/>
                        </a:endParaRPr>
                      </a:p>
                    </p:txBody>
                  </p:sp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627485" y="556650"/>
                        <a:ext cx="7741659" cy="2198188"/>
                        <a:chOff x="627485" y="556650"/>
                        <a:chExt cx="7741659" cy="2198188"/>
                      </a:xfrm>
                    </p:grpSpPr>
                    <p:sp>
                      <p:nvSpPr>
                        <p:cNvPr id="18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7485" y="1021014"/>
                          <a:ext cx="1457325" cy="45466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LSAT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2413002" y="556650"/>
                          <a:ext cx="5956142" cy="2198188"/>
                          <a:chOff x="-463548" y="556650"/>
                          <a:chExt cx="5956142" cy="2198188"/>
                        </a:xfrm>
                      </p:grpSpPr>
                      <p:grpSp>
                        <p:nvGrpSpPr>
                          <p:cNvPr id="20" name="Group 19"/>
                          <p:cNvGrpSpPr/>
                          <p:nvPr/>
                        </p:nvGrpSpPr>
                        <p:grpSpPr>
                          <a:xfrm>
                            <a:off x="-463548" y="556650"/>
                            <a:ext cx="3752849" cy="1761827"/>
                            <a:chOff x="-463548" y="556650"/>
                            <a:chExt cx="3752849" cy="1761827"/>
                          </a:xfrm>
                        </p:grpSpPr>
                        <p:sp>
                          <p:nvSpPr>
                            <p:cNvPr id="22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-463548" y="556650"/>
                              <a:ext cx="3752849" cy="1761827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  <a:ln>
                              <a:headEnd/>
                              <a:tailEnd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3600" b="1" dirty="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LSAC-CAS</a:t>
                              </a:r>
                              <a:endParaRPr lang="en-US" sz="1100" dirty="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-88761" y="1653934"/>
                              <a:ext cx="3003277" cy="663078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2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Individual Applications</a:t>
                              </a:r>
                              <a:endParaRPr lang="en-US" sz="11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0444" y="659338"/>
                            <a:ext cx="1962150" cy="20955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200" u="sng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CAS Report</a:t>
                            </a:r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marL="342900" marR="0" lvl="0" indent="-34290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Font typeface="Symbol" panose="05050102010706020507" pitchFamily="18" charset="2"/>
                              <a:buChar char=""/>
                            </a:pPr>
                            <a:r>
                              <a:rPr lang="en-US" sz="18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LSAT score</a:t>
                            </a:r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marL="342900" marR="0" lvl="0" indent="-34290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Font typeface="Symbol" panose="05050102010706020507" pitchFamily="18" charset="2"/>
                              <a:buChar char=""/>
                            </a:pPr>
                            <a:r>
                              <a:rPr lang="en-US" sz="18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1</a:t>
                            </a:r>
                            <a:r>
                              <a:rPr lang="en-US" sz="1800" baseline="300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st</a:t>
                            </a:r>
                            <a:r>
                              <a:rPr lang="en-US" sz="18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Degree GPA </a:t>
                            </a:r>
                            <a:r>
                              <a:rPr lang="en-US" sz="1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Calculations</a:t>
                            </a:r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marL="342900" marR="0" lvl="0" indent="-34290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Font typeface="Symbol" panose="05050102010706020507" pitchFamily="18" charset="2"/>
                              <a:buChar char=""/>
                            </a:pPr>
                            <a:r>
                              <a:rPr lang="en-US" sz="18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Demographic &amp; School info</a:t>
                            </a:r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5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61675" y="3206082"/>
                      <a:ext cx="1621572" cy="4174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4" name="Down Arrow 23"/>
          <p:cNvSpPr/>
          <p:nvPr/>
        </p:nvSpPr>
        <p:spPr>
          <a:xfrm>
            <a:off x="7633473" y="4693730"/>
            <a:ext cx="242316" cy="749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415806" y="2260383"/>
            <a:ext cx="1927594" cy="304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5400000">
            <a:off x="2810834" y="5533115"/>
            <a:ext cx="269311" cy="5098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975879" y="3154390"/>
            <a:ext cx="283461" cy="1224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587583" y="2270714"/>
            <a:ext cx="2252922" cy="297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1449236" y="3949123"/>
            <a:ext cx="295949" cy="15007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8831423">
            <a:off x="5645542" y="2659120"/>
            <a:ext cx="305607" cy="3313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Fall admission the following year:</a:t>
            </a:r>
          </a:p>
          <a:p>
            <a:pPr lvl="1"/>
            <a:r>
              <a:rPr lang="en-US" dirty="0" smtClean="0"/>
              <a:t>Applications first accepted: September – November</a:t>
            </a:r>
          </a:p>
          <a:p>
            <a:pPr lvl="1"/>
            <a:r>
              <a:rPr lang="en-US" dirty="0" smtClean="0"/>
              <a:t>Deadlines: February – May </a:t>
            </a:r>
          </a:p>
          <a:p>
            <a:r>
              <a:rPr lang="en-US" dirty="0" smtClean="0"/>
              <a:t>If possible, apply around Thanksgiving to be “early”</a:t>
            </a:r>
          </a:p>
          <a:p>
            <a:r>
              <a:rPr lang="en-US" dirty="0" smtClean="0"/>
              <a:t>Decisions usually made by May 1</a:t>
            </a:r>
          </a:p>
          <a:p>
            <a:r>
              <a:rPr lang="en-US" dirty="0" smtClean="0"/>
              <a:t>Students have until April 1 make decisions with no penalties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ttp://www.denver-realestateonline.com/wp-content/uploads/time-deadlin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895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 rot="866928">
            <a:off x="7272729" y="2286079"/>
            <a:ext cx="2055131" cy="1752441"/>
            <a:chOff x="6913095" y="2106681"/>
            <a:chExt cx="2286000" cy="1752600"/>
          </a:xfrm>
        </p:grpSpPr>
        <p:sp>
          <p:nvSpPr>
            <p:cNvPr id="5" name="Explosion 1 4"/>
            <p:cNvSpPr/>
            <p:nvPr/>
          </p:nvSpPr>
          <p:spPr>
            <a:xfrm>
              <a:off x="6964313" y="2106681"/>
              <a:ext cx="2209800" cy="1752600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13095" y="2578124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Check 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with 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/>
              </a:r>
              <a:b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each </a:t>
              </a:r>
              <a:r>
                <a:rPr 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dudemic.com/wp-content/uploads/2011/01/law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599"/>
            <a:ext cx="31718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not look solely at US News Rankings</a:t>
            </a:r>
          </a:p>
          <a:p>
            <a:pPr lvl="1"/>
            <a:r>
              <a:rPr lang="en-US" dirty="0" smtClean="0"/>
              <a:t>Check their methodology and criteria</a:t>
            </a:r>
          </a:p>
          <a:p>
            <a:pPr lvl="1"/>
            <a:r>
              <a:rPr lang="en-US" dirty="0" smtClean="0"/>
              <a:t>Look at variety of rankings</a:t>
            </a:r>
          </a:p>
          <a:p>
            <a:r>
              <a:rPr lang="en-US" dirty="0" smtClean="0"/>
              <a:t>Visit schools if possible</a:t>
            </a:r>
          </a:p>
          <a:p>
            <a:r>
              <a:rPr lang="en-US" dirty="0" smtClean="0"/>
              <a:t>Apply to a range of schools</a:t>
            </a:r>
          </a:p>
          <a:p>
            <a:pPr lvl="1"/>
            <a:r>
              <a:rPr lang="en-US" dirty="0" smtClean="0"/>
              <a:t>Reach or “Dream” Schools</a:t>
            </a:r>
          </a:p>
          <a:p>
            <a:pPr lvl="1"/>
            <a:r>
              <a:rPr lang="en-US" dirty="0" smtClean="0"/>
              <a:t>Midrange schools</a:t>
            </a:r>
          </a:p>
          <a:p>
            <a:pPr lvl="1"/>
            <a:r>
              <a:rPr lang="en-US" dirty="0" smtClean="0"/>
              <a:t>Safety schools 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nly those you would wish to attend</a:t>
            </a:r>
          </a:p>
        </p:txBody>
      </p:sp>
    </p:spTree>
    <p:extLst>
      <p:ext uri="{BB962C8B-B14F-4D97-AF65-F5344CB8AC3E}">
        <p14:creationId xmlns:p14="http://schemas.microsoft.com/office/powerpoint/2010/main" val="3354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Variety of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12235" y="5582604"/>
            <a:ext cx="1170668" cy="6469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97352" y="5582604"/>
            <a:ext cx="1672078" cy="6469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80814" y="5582604"/>
            <a:ext cx="1700976" cy="6469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82902" y="3198972"/>
            <a:ext cx="3373056" cy="11918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Extracurricular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6790" y="1905000"/>
            <a:ext cx="7729168" cy="6469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body – how do you fit in?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7948" y="2551986"/>
            <a:ext cx="3385768" cy="6469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programs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70190" y="4390788"/>
            <a:ext cx="3385768" cy="11918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in area of interest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11835" y="5582604"/>
            <a:ext cx="3200400" cy="6469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services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4548" y="3743802"/>
            <a:ext cx="4343400" cy="119181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Cost: Tuition and living expenses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6790" y="2551986"/>
            <a:ext cx="4343400" cy="11918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“Personality” of the school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1835" y="4935618"/>
            <a:ext cx="4356113" cy="6469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Student/faculty ratio</a:t>
            </a:r>
          </a:p>
        </p:txBody>
      </p:sp>
    </p:spTree>
    <p:extLst>
      <p:ext uri="{BB962C8B-B14F-4D97-AF65-F5344CB8AC3E}">
        <p14:creationId xmlns:p14="http://schemas.microsoft.com/office/powerpoint/2010/main" val="30109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Researching Schools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Official guide to ABA approved law schools – print and online, </a:t>
            </a:r>
            <a:r>
              <a:rPr lang="en-US" dirty="0" smtClean="0">
                <a:hlinkClick r:id="rId2"/>
              </a:rPr>
              <a:t>www.LSAC.org</a:t>
            </a:r>
            <a:endParaRPr lang="en-US" dirty="0" smtClean="0"/>
          </a:p>
          <a:p>
            <a:r>
              <a:rPr lang="en-US" dirty="0" smtClean="0"/>
              <a:t>The NAPLA/SAPLA Book of Law School Lists</a:t>
            </a:r>
          </a:p>
          <a:p>
            <a:r>
              <a:rPr lang="en-US" dirty="0" smtClean="0"/>
              <a:t>Boston College Online Law School Locator</a:t>
            </a:r>
          </a:p>
          <a:p>
            <a:r>
              <a:rPr lang="en-US" dirty="0" smtClean="0"/>
              <a:t>ILRG Index to Law School Rankings</a:t>
            </a:r>
          </a:p>
          <a:p>
            <a:r>
              <a:rPr lang="en-US" dirty="0" smtClean="0"/>
              <a:t>Law School Transparency. </a:t>
            </a:r>
            <a:r>
              <a:rPr lang="en-US" dirty="0" smtClean="0">
                <a:hlinkClick r:id="rId3"/>
              </a:rPr>
              <a:t>www.lawschooltransparency.com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www.admissionsdean.com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www.toplawschools.com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 descr="http://blog.ivywise.com/Portals/112958/images/Resear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476500" cy="254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34585"/>
            <a:ext cx="4191000" cy="208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Amy Urbanek</a:t>
            </a:r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C00000"/>
                </a:solidFill>
              </a:rPr>
              <a:t>Preprofessional</a:t>
            </a:r>
            <a:r>
              <a:rPr lang="en-US" sz="1800" b="1" dirty="0" smtClean="0">
                <a:solidFill>
                  <a:srgbClr val="C00000"/>
                </a:solidFill>
              </a:rPr>
              <a:t> Advising </a:t>
            </a:r>
            <a:r>
              <a:rPr lang="en-US" sz="1800" b="1" dirty="0" smtClean="0">
                <a:solidFill>
                  <a:srgbClr val="C00000"/>
                </a:solidFill>
              </a:rPr>
              <a:t>Coordinator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University of Utah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801-581-8146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  <a:hlinkClick r:id="rId2"/>
              </a:rPr>
              <a:t>aurbanek@uc.Utah.edu</a:t>
            </a:r>
            <a:r>
              <a:rPr lang="en-US" sz="1800" b="1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600" y="4634585"/>
            <a:ext cx="403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Dr. Jerry </a:t>
            </a:r>
            <a:r>
              <a:rPr lang="en-US" sz="2400" b="1" dirty="0" err="1">
                <a:solidFill>
                  <a:srgbClr val="C00000"/>
                </a:solidFill>
              </a:rPr>
              <a:t>Polinard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Professor, Department of Political </a:t>
            </a:r>
            <a:r>
              <a:rPr lang="en-US" b="1" dirty="0" smtClean="0">
                <a:solidFill>
                  <a:srgbClr val="C00000"/>
                </a:solidFill>
              </a:rPr>
              <a:t>Science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The University of Texas Rio Grande Valley</a:t>
            </a:r>
          </a:p>
          <a:p>
            <a:r>
              <a:rPr lang="en-US" dirty="0">
                <a:solidFill>
                  <a:srgbClr val="C00000"/>
                </a:solidFill>
              </a:rPr>
              <a:t>956-665-3342 </a:t>
            </a:r>
          </a:p>
          <a:p>
            <a:r>
              <a:rPr lang="en-US" dirty="0" smtClean="0">
                <a:solidFill>
                  <a:srgbClr val="C00000"/>
                </a:solidFill>
                <a:hlinkClick r:id="rId3"/>
              </a:rPr>
              <a:t>jerry.polinard@utrgv.edu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pic>
        <p:nvPicPr>
          <p:cNvPr id="5" name="Picture 2" descr="C:\My Documents\My Pictures\CAVEM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19" y="1614694"/>
            <a:ext cx="6233761" cy="28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Develop Important Skills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327942"/>
              </p:ext>
            </p:extLst>
          </p:nvPr>
        </p:nvGraphicFramePr>
        <p:xfrm>
          <a:off x="1181100" y="2438401"/>
          <a:ext cx="67818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 rot="21021434">
            <a:off x="83407" y="536120"/>
            <a:ext cx="3306357" cy="2184591"/>
            <a:chOff x="6951468" y="919643"/>
            <a:chExt cx="5334000" cy="3875611"/>
          </a:xfrm>
        </p:grpSpPr>
        <p:sp>
          <p:nvSpPr>
            <p:cNvPr id="13" name="Explosion 1 12"/>
            <p:cNvSpPr/>
            <p:nvPr/>
          </p:nvSpPr>
          <p:spPr>
            <a:xfrm>
              <a:off x="6951468" y="919643"/>
              <a:ext cx="5334000" cy="3875611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84725" y="1915482"/>
              <a:ext cx="3581401" cy="1146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No specific prerequisite classes are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8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Areas of Knowledge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277281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505671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79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Extracurricular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Activities or Jobs that Develop or Demonstrate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Organizational Skills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Leadership Abilities</a:t>
            </a:r>
          </a:p>
          <a:p>
            <a:pPr lvl="1"/>
            <a:r>
              <a:rPr lang="en-US" dirty="0" smtClean="0"/>
              <a:t>Teamwork &amp; Collaboration</a:t>
            </a:r>
          </a:p>
          <a:p>
            <a:pPr lvl="1"/>
            <a:r>
              <a:rPr lang="en-US" dirty="0" smtClean="0"/>
              <a:t>Public Service &amp;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Promotion of Justice</a:t>
            </a:r>
          </a:p>
          <a:p>
            <a:r>
              <a:rPr lang="en-US" b="1" dirty="0" smtClean="0"/>
              <a:t>QUALITY is important, not necessarily Quantity!</a:t>
            </a:r>
          </a:p>
          <a:p>
            <a:pPr lvl="1"/>
            <a:r>
              <a:rPr lang="en-US" dirty="0" smtClean="0"/>
              <a:t>Start with variety, then find a passion!</a:t>
            </a:r>
          </a:p>
          <a:p>
            <a:pPr lvl="1"/>
            <a:r>
              <a:rPr lang="en-US" dirty="0" smtClean="0"/>
              <a:t>A long list of organizations with limited involvement is not impressive</a:t>
            </a:r>
          </a:p>
        </p:txBody>
      </p:sp>
      <p:pic>
        <p:nvPicPr>
          <p:cNvPr id="4" name="Picture 2" descr="http://bennioncenter.org/_images/spot-images/painting-m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2705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Extracurricular Activities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357499" y="1752600"/>
            <a:ext cx="8481701" cy="480060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3073" y="3200400"/>
            <a:ext cx="5277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CAUTION: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extracurriculars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while important, will not compensate for poor grades</a:t>
            </a:r>
          </a:p>
        </p:txBody>
      </p:sp>
    </p:spTree>
    <p:extLst>
      <p:ext uri="{BB962C8B-B14F-4D97-AF65-F5344CB8AC3E}">
        <p14:creationId xmlns:p14="http://schemas.microsoft.com/office/powerpoint/2010/main" val="37658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Your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Research the field</a:t>
            </a:r>
          </a:p>
          <a:p>
            <a:pPr lvl="1"/>
            <a:r>
              <a:rPr lang="en-US" sz="2800" dirty="0" smtClean="0"/>
              <a:t>Information interviews </a:t>
            </a:r>
          </a:p>
          <a:p>
            <a:pPr lvl="1"/>
            <a:r>
              <a:rPr lang="en-US" sz="2800" dirty="0" smtClean="0"/>
              <a:t>Shadowing</a:t>
            </a:r>
          </a:p>
          <a:p>
            <a:pPr lvl="1"/>
            <a:r>
              <a:rPr lang="en-US" sz="2800" dirty="0" smtClean="0"/>
              <a:t>Sit in on law class</a:t>
            </a:r>
          </a:p>
          <a:p>
            <a:pPr lvl="1"/>
            <a:r>
              <a:rPr lang="en-US" sz="2800" dirty="0" smtClean="0"/>
              <a:t>Observe trials</a:t>
            </a:r>
          </a:p>
          <a:p>
            <a:pPr lvl="1"/>
            <a:r>
              <a:rPr lang="en-US" sz="2800" dirty="0" smtClean="0"/>
              <a:t>Read about the field</a:t>
            </a:r>
          </a:p>
          <a:p>
            <a:r>
              <a:rPr lang="en-US" sz="3400" b="1" dirty="0" smtClean="0"/>
              <a:t>Network</a:t>
            </a:r>
          </a:p>
          <a:p>
            <a:pPr lvl="1"/>
            <a:r>
              <a:rPr lang="en-US" sz="2800" dirty="0" smtClean="0"/>
              <a:t>Get to know attorneys before, during, and after law school</a:t>
            </a:r>
          </a:p>
          <a:p>
            <a:pPr lvl="1"/>
            <a:r>
              <a:rPr lang="en-US" sz="2800" dirty="0" smtClean="0"/>
              <a:t>This will be critical to your success when you enter the job market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b="1" i="1" dirty="0" smtClean="0"/>
              <a:t>Don’t go to law school because you don’t know what else to do!</a:t>
            </a:r>
            <a:endParaRPr lang="en-US" b="1" i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0829"/>
            <a:ext cx="4038600" cy="258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5334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Make sure law is the right choice for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20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Bimodal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2181" y="1600200"/>
            <a:ext cx="741963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1" y="2514600"/>
            <a:ext cx="8772878" cy="32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475A8D"/>
      </a:hlink>
      <a:folHlink>
        <a:srgbClr val="475A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897</Words>
  <Application>Microsoft Office PowerPoint</Application>
  <PresentationFormat>On-screen Show (4:3)</PresentationFormat>
  <Paragraphs>204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Office Theme</vt:lpstr>
      <vt:lpstr>New Advisor Workshop</vt:lpstr>
      <vt:lpstr>Academic Preparation</vt:lpstr>
      <vt:lpstr>Develop Important Skills</vt:lpstr>
      <vt:lpstr>Basic Areas of Knowledge</vt:lpstr>
      <vt:lpstr>Extracurricular Activities</vt:lpstr>
      <vt:lpstr>Extracurricular Activities</vt:lpstr>
      <vt:lpstr>Assess Your Decision</vt:lpstr>
      <vt:lpstr>Bimodal Distribution</vt:lpstr>
      <vt:lpstr>PowerPoint Presentation</vt:lpstr>
      <vt:lpstr>The Law School Application Pieces</vt:lpstr>
      <vt:lpstr>Law School Admissions Test (LSAT)</vt:lpstr>
      <vt:lpstr>Law School Admissions Test (LSAT)</vt:lpstr>
      <vt:lpstr>Preparing for the LSAT</vt:lpstr>
      <vt:lpstr>Credential Assembly Service (CAS)</vt:lpstr>
      <vt:lpstr>Grading</vt:lpstr>
      <vt:lpstr>Application Forms</vt:lpstr>
      <vt:lpstr>Personal Statement</vt:lpstr>
      <vt:lpstr>Letters of Recommendation</vt:lpstr>
      <vt:lpstr>Evaluations</vt:lpstr>
      <vt:lpstr>Flow Chart</vt:lpstr>
      <vt:lpstr>Deadlines</vt:lpstr>
      <vt:lpstr>Researching Schools</vt:lpstr>
      <vt:lpstr>Consider a Variety of Factors</vt:lpstr>
      <vt:lpstr>Resources for Researching Schools</vt:lpstr>
      <vt:lpstr>Questions?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Prelaw Preparation</dc:title>
  <dc:creator>Academic Advising</dc:creator>
  <cp:lastModifiedBy>Amy Urbanek</cp:lastModifiedBy>
  <cp:revision>93</cp:revision>
  <cp:lastPrinted>2015-09-23T19:22:06Z</cp:lastPrinted>
  <dcterms:created xsi:type="dcterms:W3CDTF">2012-12-26T21:46:32Z</dcterms:created>
  <dcterms:modified xsi:type="dcterms:W3CDTF">2015-09-29T20:16:29Z</dcterms:modified>
</cp:coreProperties>
</file>